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5"/>
  </p:sldMasterIdLst>
  <p:notesMasterIdLst>
    <p:notesMasterId r:id="rId41"/>
  </p:notesMasterIdLst>
  <p:sldIdLst>
    <p:sldId id="1761" r:id="rId6"/>
    <p:sldId id="1802" r:id="rId7"/>
    <p:sldId id="1804" r:id="rId8"/>
    <p:sldId id="1803" r:id="rId9"/>
    <p:sldId id="1823" r:id="rId10"/>
    <p:sldId id="1828" r:id="rId11"/>
    <p:sldId id="1830" r:id="rId12"/>
    <p:sldId id="1831" r:id="rId13"/>
    <p:sldId id="1807" r:id="rId14"/>
    <p:sldId id="1813" r:id="rId15"/>
    <p:sldId id="1829" r:id="rId16"/>
    <p:sldId id="1812" r:id="rId17"/>
    <p:sldId id="1839" r:id="rId18"/>
    <p:sldId id="1814" r:id="rId19"/>
    <p:sldId id="1815" r:id="rId20"/>
    <p:sldId id="1817" r:id="rId21"/>
    <p:sldId id="1806" r:id="rId22"/>
    <p:sldId id="1832" r:id="rId23"/>
    <p:sldId id="1833" r:id="rId24"/>
    <p:sldId id="1834" r:id="rId25"/>
    <p:sldId id="1835" r:id="rId26"/>
    <p:sldId id="1836" r:id="rId27"/>
    <p:sldId id="1837" r:id="rId28"/>
    <p:sldId id="1838" r:id="rId29"/>
    <p:sldId id="1808" r:id="rId30"/>
    <p:sldId id="1818" r:id="rId31"/>
    <p:sldId id="1809" r:id="rId32"/>
    <p:sldId id="1819" r:id="rId33"/>
    <p:sldId id="1821" r:id="rId34"/>
    <p:sldId id="1810" r:id="rId35"/>
    <p:sldId id="1822" r:id="rId36"/>
    <p:sldId id="1824" r:id="rId37"/>
    <p:sldId id="1825" r:id="rId38"/>
    <p:sldId id="1827" r:id="rId39"/>
    <p:sldId id="1793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292" userDrawn="1">
          <p15:clr>
            <a:srgbClr val="A4A3A4"/>
          </p15:clr>
        </p15:guide>
        <p15:guide id="3" orient="horz" pos="2391" userDrawn="1">
          <p15:clr>
            <a:srgbClr val="A4A3A4"/>
          </p15:clr>
        </p15:guide>
        <p15:guide id="4" orient="horz" pos="1166" userDrawn="1">
          <p15:clr>
            <a:srgbClr val="A4A3A4"/>
          </p15:clr>
        </p15:guide>
        <p15:guide id="6" pos="4241" userDrawn="1">
          <p15:clr>
            <a:srgbClr val="A4A3A4"/>
          </p15:clr>
        </p15:guide>
        <p15:guide id="7" pos="3583" userDrawn="1">
          <p15:clr>
            <a:srgbClr val="A4A3A4"/>
          </p15:clr>
        </p15:guide>
        <p15:guide id="10" orient="horz" pos="1507" userDrawn="1">
          <p15:clr>
            <a:srgbClr val="A4A3A4"/>
          </p15:clr>
        </p15:guide>
        <p15:guide id="11" pos="2540" userDrawn="1">
          <p15:clr>
            <a:srgbClr val="A4A3A4"/>
          </p15:clr>
        </p15:guide>
        <p15:guide id="12" pos="3742" userDrawn="1">
          <p15:clr>
            <a:srgbClr val="A4A3A4"/>
          </p15:clr>
        </p15:guide>
        <p15:guide id="13" pos="5171" userDrawn="1">
          <p15:clr>
            <a:srgbClr val="A4A3A4"/>
          </p15:clr>
        </p15:guide>
        <p15:guide id="14" pos="4558" userDrawn="1">
          <p15:clr>
            <a:srgbClr val="A4A3A4"/>
          </p15:clr>
        </p15:guide>
        <p15:guide id="16" orient="horz" pos="1938" userDrawn="1">
          <p15:clr>
            <a:srgbClr val="A4A3A4"/>
          </p15:clr>
        </p15:guide>
        <p15:guide id="17" orient="horz" pos="735" userDrawn="1">
          <p15:clr>
            <a:srgbClr val="A4A3A4"/>
          </p15:clr>
        </p15:guide>
        <p15:guide id="19" orient="horz" pos="940" userDrawn="1">
          <p15:clr>
            <a:srgbClr val="A4A3A4"/>
          </p15:clr>
        </p15:guide>
        <p15:guide id="20" orient="horz" pos="2709" userDrawn="1">
          <p15:clr>
            <a:srgbClr val="A4A3A4"/>
          </p15:clr>
        </p15:guide>
        <p15:guide id="21" pos="2200" userDrawn="1">
          <p15:clr>
            <a:srgbClr val="A4A3A4"/>
          </p15:clr>
        </p15:guide>
        <p15:guide id="22" pos="635" userDrawn="1">
          <p15:clr>
            <a:srgbClr val="A4A3A4"/>
          </p15:clr>
        </p15:guide>
        <p15:guide id="24" pos="2426" userDrawn="1">
          <p15:clr>
            <a:srgbClr val="A4A3A4"/>
          </p15:clr>
        </p15:guide>
        <p15:guide id="25" orient="horz" pos="22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 승은" initials="정승" lastIdx="20" clrIdx="0">
    <p:extLst>
      <p:ext uri="{19B8F6BF-5375-455C-9EA6-DF929625EA0E}">
        <p15:presenceInfo xmlns:p15="http://schemas.microsoft.com/office/powerpoint/2012/main" userId="S::se.jeong@softwareinlife.com::dc36dc40-9812-417a-83f2-b1bd89e6a11b" providerId="AD"/>
      </p:ext>
    </p:extLst>
  </p:cmAuthor>
  <p:cmAuthor id="2" name="김 동현" initials="김동" lastIdx="15" clrIdx="1">
    <p:extLst>
      <p:ext uri="{19B8F6BF-5375-455C-9EA6-DF929625EA0E}">
        <p15:presenceInfo xmlns:p15="http://schemas.microsoft.com/office/powerpoint/2012/main" userId="S::dh.kim@softwareinlife.com::1e0d4dce-4a5e-4feb-affe-57897b3d0fbc" providerId="AD"/>
      </p:ext>
    </p:extLst>
  </p:cmAuthor>
  <p:cmAuthor id="3" name="Sun-Jin Jang" initials="SJ" lastIdx="1" clrIdx="2">
    <p:extLst>
      <p:ext uri="{19B8F6BF-5375-455C-9EA6-DF929625EA0E}">
        <p15:presenceInfo xmlns:p15="http://schemas.microsoft.com/office/powerpoint/2012/main" userId="S::jangsunjin@softwareinlife.com::2da47837-9269-4dbd-9f75-c9a2a7f6a3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4F6"/>
    <a:srgbClr val="BFDAFD"/>
    <a:srgbClr val="FEAE49"/>
    <a:srgbClr val="005EA3"/>
    <a:srgbClr val="CCE0FF"/>
    <a:srgbClr val="FFD966"/>
    <a:srgbClr val="67A6F9"/>
    <a:srgbClr val="4290F8"/>
    <a:srgbClr val="1B7B40"/>
    <a:srgbClr val="005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72"/>
      </p:cViewPr>
      <p:guideLst>
        <p:guide pos="1292"/>
        <p:guide orient="horz" pos="2391"/>
        <p:guide orient="horz" pos="1166"/>
        <p:guide pos="4241"/>
        <p:guide pos="3583"/>
        <p:guide orient="horz" pos="1507"/>
        <p:guide pos="2540"/>
        <p:guide pos="3742"/>
        <p:guide pos="5171"/>
        <p:guide pos="4558"/>
        <p:guide orient="horz" pos="1938"/>
        <p:guide orient="horz" pos="735"/>
        <p:guide orient="horz" pos="940"/>
        <p:guide orient="horz" pos="2709"/>
        <p:guide pos="2200"/>
        <p:guide pos="635"/>
        <p:guide pos="2426"/>
        <p:guide orient="horz" pos="22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Noto Sans CJK KR Regular" panose="020B0500000000000000" pitchFamily="34" charset="-127"/>
        <a:ea typeface="Noto Sans CJK KR Regular" panose="020B0500000000000000" pitchFamily="34" charset="-12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18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8" Type="http://schemas.openxmlformats.org/officeDocument/2006/relationships/image" Target="../media/image17.png"/><Relationship Id="rId3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80AC82-97DF-4A91-9FFD-B07361BFD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671638"/>
            <a:ext cx="8642350" cy="900112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Black" panose="020B0A00000000000000" pitchFamily="34" charset="-127"/>
                <a:ea typeface="Noto Sans CJK KR Black" panose="020B0A00000000000000" pitchFamily="34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4F4D216-15FF-4619-B56A-120618D7F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571750"/>
            <a:ext cx="8642350" cy="1241822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Noto Sans" panose="020B0802040504020204" pitchFamily="34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pic>
        <p:nvPicPr>
          <p:cNvPr id="12" name="그림 11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ADD30162-C081-4C4D-85FD-BF7C54F35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7992852" y="0"/>
            <a:ext cx="900323" cy="900112"/>
          </a:xfrm>
          <a:prstGeom prst="rect">
            <a:avLst/>
          </a:prstGeom>
          <a:noFill/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D815DED-5AD2-481C-89A2-31F5737A1701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03072DD-7B7B-4281-B539-E2D27834E31E}"/>
              </a:ext>
            </a:extLst>
          </p:cNvPr>
          <p:cNvSpPr/>
          <p:nvPr userDrawn="1"/>
        </p:nvSpPr>
        <p:spPr>
          <a:xfrm>
            <a:off x="250825" y="41880"/>
            <a:ext cx="8893176" cy="725881"/>
          </a:xfrm>
          <a:prstGeom prst="rect">
            <a:avLst/>
          </a:prstGeom>
          <a:gradFill>
            <a:gsLst>
              <a:gs pos="0">
                <a:srgbClr val="BFCADB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3" tIns="54001" rIns="108003" bIns="54001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702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05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91FB5159-7395-4992-BDA9-EFF2BA16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8642350" cy="539750"/>
          </a:xfrm>
        </p:spPr>
        <p:txBody>
          <a:bodyPr anchor="ctr">
            <a:normAutofit/>
          </a:bodyPr>
          <a:lstStyle>
            <a:lvl1pPr marL="133350" indent="-133350" algn="l">
              <a:defRPr sz="2000">
                <a:solidFill>
                  <a:srgbClr val="005EA3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0E0CF51-8BA5-41DD-827C-3CFA0D48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rgbClr val="186049"/>
                </a:solidFill>
              </a:defRPr>
            </a:lvl1pPr>
            <a:lvl2pPr>
              <a:defRPr>
                <a:solidFill>
                  <a:srgbClr val="186049"/>
                </a:solidFill>
              </a:defRPr>
            </a:lvl2pPr>
            <a:lvl3pPr>
              <a:defRPr>
                <a:solidFill>
                  <a:srgbClr val="186049"/>
                </a:solidFill>
              </a:defRPr>
            </a:lvl3pPr>
            <a:lvl4pPr>
              <a:defRPr>
                <a:solidFill>
                  <a:srgbClr val="186049"/>
                </a:solidFill>
              </a:defRPr>
            </a:lvl4pPr>
            <a:lvl5pPr>
              <a:defRPr>
                <a:solidFill>
                  <a:srgbClr val="186049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155045-3B07-40F6-B42D-CBEEF7BD1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85" y="845404"/>
            <a:ext cx="3813056" cy="38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424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중목차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03336-49F8-4A54-BA48-918D6466BE26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E19D96-9DB9-4EB4-9942-AF19C77D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40507"/>
            <a:ext cx="7921625" cy="5310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4E80D9-A2D4-4FBA-87C6-14BACF8D9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5" name="그림 4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C4FD75BD-92AA-438E-89F0-A47392AF9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6" y="235077"/>
            <a:ext cx="536574" cy="5364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96A0B06-B49C-4731-BC4E-8B3FE7D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6947E623-13C4-4C10-ABB6-3361F0997C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885" y="845404"/>
            <a:ext cx="3813056" cy="381305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9CEB8717-0BF8-4612-9D64-2FED80BE1DFA}"/>
              </a:ext>
            </a:extLst>
          </p:cNvPr>
          <p:cNvSpPr/>
          <p:nvPr userDrawn="1"/>
        </p:nvSpPr>
        <p:spPr>
          <a:xfrm>
            <a:off x="250825" y="55840"/>
            <a:ext cx="8893176" cy="725881"/>
          </a:xfrm>
          <a:prstGeom prst="rect">
            <a:avLst/>
          </a:prstGeom>
          <a:gradFill>
            <a:gsLst>
              <a:gs pos="0">
                <a:srgbClr val="BFCADB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3" tIns="54001" rIns="108003" bIns="54001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4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6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결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91FB5159-7395-4992-BDA9-EFF2BA16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8642350" cy="539750"/>
          </a:xfrm>
        </p:spPr>
        <p:txBody>
          <a:bodyPr anchor="ctr">
            <a:normAutofit/>
          </a:bodyPr>
          <a:lstStyle>
            <a:lvl1pPr marL="133350" indent="-133350" algn="l">
              <a:defRPr sz="2000">
                <a:solidFill>
                  <a:srgbClr val="005EA3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0E0CF51-8BA5-41DD-827C-3CFA0D48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rgbClr val="186049"/>
                </a:solidFill>
              </a:defRPr>
            </a:lvl1pPr>
            <a:lvl2pPr>
              <a:defRPr>
                <a:solidFill>
                  <a:srgbClr val="186049"/>
                </a:solidFill>
              </a:defRPr>
            </a:lvl2pPr>
            <a:lvl3pPr>
              <a:defRPr>
                <a:solidFill>
                  <a:srgbClr val="186049"/>
                </a:solidFill>
              </a:defRPr>
            </a:lvl3pPr>
            <a:lvl4pPr>
              <a:defRPr>
                <a:solidFill>
                  <a:srgbClr val="186049"/>
                </a:solidFill>
              </a:defRPr>
            </a:lvl4pPr>
            <a:lvl5pPr>
              <a:defRPr>
                <a:solidFill>
                  <a:srgbClr val="186049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80BA1D56-995B-4F95-91B9-51E7EB98B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85" y="845404"/>
            <a:ext cx="3813056" cy="38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8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424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중목차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631A7C-0235-4099-A1A1-465CFC116BDC}"/>
              </a:ext>
            </a:extLst>
          </p:cNvPr>
          <p:cNvSpPr/>
          <p:nvPr userDrawn="1"/>
        </p:nvSpPr>
        <p:spPr>
          <a:xfrm>
            <a:off x="-2" y="398"/>
            <a:ext cx="9144002" cy="5092302"/>
          </a:xfrm>
          <a:prstGeom prst="rect">
            <a:avLst/>
          </a:prstGeom>
          <a:solidFill>
            <a:srgbClr val="005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03336-49F8-4A54-BA48-918D6466BE26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E19D96-9DB9-4EB4-9942-AF19C77D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40507"/>
            <a:ext cx="7921625" cy="5310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4E80D9-A2D4-4FBA-87C6-14BACF8D9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5" name="그림 4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C4FD75BD-92AA-438E-89F0-A47392AF9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6" y="235077"/>
            <a:ext cx="536574" cy="5364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96A0B06-B49C-4731-BC4E-8B3FE7D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8" name="그림 7" descr="장난감, 소화전이(가) 표시된 사진&#10;&#10;자동 생성된 설명">
            <a:extLst>
              <a:ext uri="{FF2B5EF4-FFF2-40B4-BE49-F238E27FC236}">
                <a16:creationId xmlns:a16="http://schemas.microsoft.com/office/drawing/2014/main" id="{050D664B-64ED-4380-AA14-4050B04B0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884" y="846928"/>
            <a:ext cx="3813056" cy="38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7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61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3560939-40AA-4E17-B255-82BECE603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6F82F7F-840E-418F-8934-C8E2AE0220DF}"/>
              </a:ext>
            </a:extLst>
          </p:cNvPr>
          <p:cNvSpPr/>
          <p:nvPr userDrawn="1"/>
        </p:nvSpPr>
        <p:spPr>
          <a:xfrm>
            <a:off x="0" y="51827"/>
            <a:ext cx="9144000" cy="6049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3" tIns="54001" rIns="108003" bIns="54001" rtlCol="0" anchor="ctr"/>
          <a:lstStyle/>
          <a:p>
            <a:pPr algn="ctr"/>
            <a:endParaRPr lang="ko-KR" altLang="en-US" sz="1900" b="1">
              <a:solidFill>
                <a:prstClr val="white"/>
              </a:solidFill>
              <a:latin typeface="+mn-ea"/>
              <a:ea typeface="+mn-ea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E5FCAE83-805B-48B8-972E-88FB5982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813591" cy="369332"/>
          </a:xfrm>
        </p:spPr>
        <p:txBody>
          <a:bodyPr wrap="none">
            <a:spAutoFit/>
          </a:bodyPr>
          <a:lstStyle>
            <a:lvl1pPr>
              <a:defRPr sz="2000" b="1">
                <a:latin typeface="+mn-ea"/>
                <a:ea typeface="+mn-ea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텍스트 개체 틀 29">
            <a:extLst>
              <a:ext uri="{FF2B5EF4-FFF2-40B4-BE49-F238E27FC236}">
                <a16:creationId xmlns:a16="http://schemas.microsoft.com/office/drawing/2014/main" id="{CAC54551-B384-47E1-9CB3-B86B53A1C0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175" y="780564"/>
            <a:ext cx="8641104" cy="313932"/>
          </a:xfrm>
        </p:spPr>
        <p:txBody>
          <a:bodyPr wrap="square" anchor="ctr">
            <a:spAutoFit/>
          </a:bodyPr>
          <a:lstStyle>
            <a:lvl1pPr marL="268131" indent="-268131" algn="l">
              <a:buFontTx/>
              <a:buBlip>
                <a:blip r:embed="rId2"/>
              </a:buBlip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ko-KR" altLang="en-US"/>
              <a:t>소 제목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898B431-3D39-4B43-A9EB-26E2D6F3EC2D}"/>
              </a:ext>
            </a:extLst>
          </p:cNvPr>
          <p:cNvSpPr/>
          <p:nvPr userDrawn="1"/>
        </p:nvSpPr>
        <p:spPr>
          <a:xfrm rot="16200000" flipV="1">
            <a:off x="4352180" y="2884204"/>
            <a:ext cx="363784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3" tIns="54001" rIns="108003" bIns="54001" rtlCol="0" anchor="ctr"/>
          <a:lstStyle/>
          <a:p>
            <a:pPr algn="ctr"/>
            <a:endParaRPr lang="ko-KR" altLang="en-US" sz="1900" b="1">
              <a:solidFill>
                <a:prstClr val="white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683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결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 descr="표지판, 거리, 교통이(가) 표시된 사진&#10;&#10;자동 생성된 설명">
            <a:extLst>
              <a:ext uri="{FF2B5EF4-FFF2-40B4-BE49-F238E27FC236}">
                <a16:creationId xmlns:a16="http://schemas.microsoft.com/office/drawing/2014/main" id="{BFF6D9D3-DB6A-7448-8307-586FB9B2D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5547" y="813991"/>
            <a:ext cx="632625" cy="679450"/>
          </a:xfrm>
          <a:prstGeom prst="rect">
            <a:avLst/>
          </a:prstGeom>
        </p:spPr>
      </p:pic>
      <p:pic>
        <p:nvPicPr>
          <p:cNvPr id="9" name="그림 8" descr="앉아있는, 표지판, 컴퓨터이(가) 표시된 사진&#10;&#10;자동 생성된 설명">
            <a:extLst>
              <a:ext uri="{FF2B5EF4-FFF2-40B4-BE49-F238E27FC236}">
                <a16:creationId xmlns:a16="http://schemas.microsoft.com/office/drawing/2014/main" id="{8902C741-9BE3-2549-BA42-FCD7DE96E2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9573" y="813991"/>
            <a:ext cx="632625" cy="679450"/>
          </a:xfrm>
          <a:prstGeom prst="rect">
            <a:avLst/>
          </a:prstGeom>
        </p:spPr>
      </p:pic>
      <p:pic>
        <p:nvPicPr>
          <p:cNvPr id="10" name="그림 9" descr="기차, 표지판, 시계이(가) 표시된 사진&#10;&#10;자동 생성된 설명">
            <a:extLst>
              <a:ext uri="{FF2B5EF4-FFF2-40B4-BE49-F238E27FC236}">
                <a16:creationId xmlns:a16="http://schemas.microsoft.com/office/drawing/2014/main" id="{7C88239B-D6FB-EF49-97C8-8596780ECC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3599" y="813991"/>
            <a:ext cx="632625" cy="6794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446AA96-B9A0-4A4A-BC50-6D847156B7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7625" y="813991"/>
            <a:ext cx="632625" cy="6794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62D1CA-DAC1-D24E-8F90-0092C551C6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1651" y="813991"/>
            <a:ext cx="632625" cy="679450"/>
          </a:xfrm>
          <a:prstGeom prst="rect">
            <a:avLst/>
          </a:prstGeom>
        </p:spPr>
      </p:pic>
      <p:pic>
        <p:nvPicPr>
          <p:cNvPr id="13" name="그림 12" descr="앉아있는, 어두운, 모니터, 노트북이(가) 표시된 사진&#10;&#10;자동 생성된 설명">
            <a:extLst>
              <a:ext uri="{FF2B5EF4-FFF2-40B4-BE49-F238E27FC236}">
                <a16:creationId xmlns:a16="http://schemas.microsoft.com/office/drawing/2014/main" id="{130CCA82-2069-B444-964D-DCC2B0F361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5677" y="813991"/>
            <a:ext cx="632625" cy="6794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183CA80-623C-964E-B64D-F0159C05AC2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219703" y="813991"/>
            <a:ext cx="632625" cy="679450"/>
          </a:xfrm>
          <a:prstGeom prst="rect">
            <a:avLst/>
          </a:prstGeom>
        </p:spPr>
      </p:pic>
      <p:pic>
        <p:nvPicPr>
          <p:cNvPr id="15" name="그림 14" descr="그리기이(가) 표시된 사진&#10;&#10;자동 생성된 설명">
            <a:extLst>
              <a:ext uri="{FF2B5EF4-FFF2-40B4-BE49-F238E27FC236}">
                <a16:creationId xmlns:a16="http://schemas.microsoft.com/office/drawing/2014/main" id="{E049FF6F-9D30-8348-94E0-0B6E200E764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13725" y="813991"/>
            <a:ext cx="679450" cy="67945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4A685D6-49F9-9240-8101-17034B8975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62965" y="166291"/>
            <a:ext cx="679450" cy="679450"/>
          </a:xfrm>
          <a:prstGeom prst="rect">
            <a:avLst/>
          </a:prstGeom>
        </p:spPr>
      </p:pic>
      <p:pic>
        <p:nvPicPr>
          <p:cNvPr id="17" name="그림 16" descr="옅은이(가) 표시된 사진&#10;&#10;자동 생성된 설명">
            <a:extLst>
              <a:ext uri="{FF2B5EF4-FFF2-40B4-BE49-F238E27FC236}">
                <a16:creationId xmlns:a16="http://schemas.microsoft.com/office/drawing/2014/main" id="{C8B2B58B-7054-814D-B956-992E3B47D66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1521" y="2969418"/>
            <a:ext cx="679450" cy="679450"/>
          </a:xfrm>
          <a:prstGeom prst="rect">
            <a:avLst/>
          </a:prstGeom>
        </p:spPr>
      </p:pic>
      <p:pic>
        <p:nvPicPr>
          <p:cNvPr id="18" name="그림 17" descr="표지판, 앉아있는, 켜진, 교통이(가) 표시된 사진&#10;&#10;자동 생성된 설명">
            <a:extLst>
              <a:ext uri="{FF2B5EF4-FFF2-40B4-BE49-F238E27FC236}">
                <a16:creationId xmlns:a16="http://schemas.microsoft.com/office/drawing/2014/main" id="{29D2D38E-33FC-BD43-A0C8-3A8EE5C978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55547" y="2969418"/>
            <a:ext cx="679450" cy="679450"/>
          </a:xfrm>
          <a:prstGeom prst="rect">
            <a:avLst/>
          </a:prstGeom>
        </p:spPr>
      </p:pic>
      <p:pic>
        <p:nvPicPr>
          <p:cNvPr id="19" name="그림 18" descr="표지판이(가) 표시된 사진&#10;&#10;자동 생성된 설명">
            <a:extLst>
              <a:ext uri="{FF2B5EF4-FFF2-40B4-BE49-F238E27FC236}">
                <a16:creationId xmlns:a16="http://schemas.microsoft.com/office/drawing/2014/main" id="{432FA912-FEE9-D74E-90CA-106CF5027A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49573" y="2969418"/>
            <a:ext cx="679450" cy="679450"/>
          </a:xfrm>
          <a:prstGeom prst="rect">
            <a:avLst/>
          </a:prstGeom>
        </p:spPr>
      </p:pic>
      <p:pic>
        <p:nvPicPr>
          <p:cNvPr id="20" name="그림 19" descr="오렌지, 표지판, 모니터, 앉아있는이(가) 표시된 사진&#10;&#10;자동 생성된 설명">
            <a:extLst>
              <a:ext uri="{FF2B5EF4-FFF2-40B4-BE49-F238E27FC236}">
                <a16:creationId xmlns:a16="http://schemas.microsoft.com/office/drawing/2014/main" id="{DB53B29C-0A3A-7E44-B7C7-CA126B76B8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43599" y="2969418"/>
            <a:ext cx="679450" cy="679450"/>
          </a:xfrm>
          <a:prstGeom prst="rect">
            <a:avLst/>
          </a:prstGeom>
        </p:spPr>
      </p:pic>
      <p:pic>
        <p:nvPicPr>
          <p:cNvPr id="21" name="그림 20" descr="모니터, 오렌지, 앉아있는, 화면이(가) 표시된 사진&#10;&#10;자동 생성된 설명">
            <a:extLst>
              <a:ext uri="{FF2B5EF4-FFF2-40B4-BE49-F238E27FC236}">
                <a16:creationId xmlns:a16="http://schemas.microsoft.com/office/drawing/2014/main" id="{C95F97A4-CC9D-054D-BBA0-555D2822D8A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37625" y="2969418"/>
            <a:ext cx="679450" cy="679450"/>
          </a:xfrm>
          <a:prstGeom prst="rect">
            <a:avLst/>
          </a:prstGeom>
        </p:spPr>
      </p:pic>
      <p:pic>
        <p:nvPicPr>
          <p:cNvPr id="22" name="그림 21" descr="표지판, 그리기이(가) 표시된 사진&#10;&#10;자동 생성된 설명">
            <a:extLst>
              <a:ext uri="{FF2B5EF4-FFF2-40B4-BE49-F238E27FC236}">
                <a16:creationId xmlns:a16="http://schemas.microsoft.com/office/drawing/2014/main" id="{E4810802-AFAE-C846-9950-06A89AEEF7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1651" y="2969418"/>
            <a:ext cx="679450" cy="679450"/>
          </a:xfrm>
          <a:prstGeom prst="rect">
            <a:avLst/>
          </a:prstGeom>
        </p:spPr>
      </p:pic>
      <p:pic>
        <p:nvPicPr>
          <p:cNvPr id="23" name="그림 22" descr="표지판, 옅은, 그리기이(가) 표시된 사진&#10;&#10;자동 생성된 설명">
            <a:extLst>
              <a:ext uri="{FF2B5EF4-FFF2-40B4-BE49-F238E27FC236}">
                <a16:creationId xmlns:a16="http://schemas.microsoft.com/office/drawing/2014/main" id="{FE3229B3-D6CD-384B-92E4-59B3B3956B4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225677" y="2969418"/>
            <a:ext cx="679450" cy="679450"/>
          </a:xfrm>
          <a:prstGeom prst="rect">
            <a:avLst/>
          </a:prstGeom>
        </p:spPr>
      </p:pic>
      <p:pic>
        <p:nvPicPr>
          <p:cNvPr id="24" name="그림 23" descr="개체, 시계이(가) 표시된 사진&#10;&#10;자동 생성된 설명">
            <a:extLst>
              <a:ext uri="{FF2B5EF4-FFF2-40B4-BE49-F238E27FC236}">
                <a16:creationId xmlns:a16="http://schemas.microsoft.com/office/drawing/2014/main" id="{A235D0F3-93A5-1A45-BFA4-375BC4771D5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219703" y="2969418"/>
            <a:ext cx="679450" cy="679450"/>
          </a:xfrm>
          <a:prstGeom prst="rect">
            <a:avLst/>
          </a:prstGeom>
        </p:spPr>
      </p:pic>
      <p:pic>
        <p:nvPicPr>
          <p:cNvPr id="25" name="그림 24" descr="시계, 그리기이(가) 표시된 사진&#10;&#10;자동 생성된 설명">
            <a:extLst>
              <a:ext uri="{FF2B5EF4-FFF2-40B4-BE49-F238E27FC236}">
                <a16:creationId xmlns:a16="http://schemas.microsoft.com/office/drawing/2014/main" id="{93538F54-9F5D-A94E-B3C0-08C7FEA33F5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61939" y="1892770"/>
            <a:ext cx="679450" cy="679450"/>
          </a:xfrm>
          <a:prstGeom prst="rect">
            <a:avLst/>
          </a:prstGeom>
        </p:spPr>
      </p:pic>
      <p:pic>
        <p:nvPicPr>
          <p:cNvPr id="26" name="그림 25" descr="모니터, 앉아있는, 어두운, 화면이(가) 표시된 사진&#10;&#10;자동 생성된 설명">
            <a:extLst>
              <a:ext uri="{FF2B5EF4-FFF2-40B4-BE49-F238E27FC236}">
                <a16:creationId xmlns:a16="http://schemas.microsoft.com/office/drawing/2014/main" id="{9019A2AE-0A7C-A042-8383-7A7AAC9B36D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56510" y="1892770"/>
            <a:ext cx="679450" cy="679450"/>
          </a:xfrm>
          <a:prstGeom prst="rect">
            <a:avLst/>
          </a:prstGeom>
        </p:spPr>
      </p:pic>
      <p:pic>
        <p:nvPicPr>
          <p:cNvPr id="27" name="그림 26" descr="표지판, 앉아있는, 어두운, 거리이(가) 표시된 사진&#10;&#10;자동 생성된 설명">
            <a:extLst>
              <a:ext uri="{FF2B5EF4-FFF2-40B4-BE49-F238E27FC236}">
                <a16:creationId xmlns:a16="http://schemas.microsoft.com/office/drawing/2014/main" id="{562A21CA-B200-EE40-A0C8-D0CCDE5D76F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251081" y="1892770"/>
            <a:ext cx="679450" cy="67945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036F628-E1E9-5C4E-ACB7-85019454FAA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245652" y="1892770"/>
            <a:ext cx="679450" cy="679450"/>
          </a:xfrm>
          <a:prstGeom prst="rect">
            <a:avLst/>
          </a:prstGeom>
        </p:spPr>
      </p:pic>
      <p:pic>
        <p:nvPicPr>
          <p:cNvPr id="29" name="그림 28" descr="앉아있는, 어두운, 오렌지, 켜진이(가) 표시된 사진&#10;&#10;자동 생성된 설명">
            <a:extLst>
              <a:ext uri="{FF2B5EF4-FFF2-40B4-BE49-F238E27FC236}">
                <a16:creationId xmlns:a16="http://schemas.microsoft.com/office/drawing/2014/main" id="{AFC6F863-4CB4-7243-BCB3-3924725B3CD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240223" y="1892770"/>
            <a:ext cx="679450" cy="679450"/>
          </a:xfrm>
          <a:prstGeom prst="rect">
            <a:avLst/>
          </a:prstGeom>
        </p:spPr>
      </p:pic>
      <p:pic>
        <p:nvPicPr>
          <p:cNvPr id="30" name="그림 29" descr="컴퓨터, 표지판이(가) 표시된 사진&#10;&#10;자동 생성된 설명">
            <a:extLst>
              <a:ext uri="{FF2B5EF4-FFF2-40B4-BE49-F238E27FC236}">
                <a16:creationId xmlns:a16="http://schemas.microsoft.com/office/drawing/2014/main" id="{F2A3CC15-A546-5C4F-94F5-3FC44F14B67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34794" y="1892770"/>
            <a:ext cx="679450" cy="679450"/>
          </a:xfrm>
          <a:prstGeom prst="rect">
            <a:avLst/>
          </a:prstGeom>
        </p:spPr>
      </p:pic>
      <p:pic>
        <p:nvPicPr>
          <p:cNvPr id="31" name="그림 30" descr="컴퓨터이(가) 표시된 사진&#10;&#10;자동 생성된 설명">
            <a:extLst>
              <a:ext uri="{FF2B5EF4-FFF2-40B4-BE49-F238E27FC236}">
                <a16:creationId xmlns:a16="http://schemas.microsoft.com/office/drawing/2014/main" id="{EBEA449D-9190-C145-8891-F4E9FFAD107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229365" y="1892770"/>
            <a:ext cx="679450" cy="679450"/>
          </a:xfrm>
          <a:prstGeom prst="rect">
            <a:avLst/>
          </a:prstGeom>
        </p:spPr>
      </p:pic>
      <p:pic>
        <p:nvPicPr>
          <p:cNvPr id="32" name="그림 31" descr="모니터, 앉아있는, 오렌지, 컴퓨터이(가) 표시된 사진&#10;&#10;자동 생성된 설명">
            <a:extLst>
              <a:ext uri="{FF2B5EF4-FFF2-40B4-BE49-F238E27FC236}">
                <a16:creationId xmlns:a16="http://schemas.microsoft.com/office/drawing/2014/main" id="{D8912021-67D2-7249-B07C-85AF2DACC0F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223936" y="1892770"/>
            <a:ext cx="679450" cy="679450"/>
          </a:xfrm>
          <a:prstGeom prst="rect">
            <a:avLst/>
          </a:prstGeom>
        </p:spPr>
      </p:pic>
      <p:pic>
        <p:nvPicPr>
          <p:cNvPr id="33" name="그림 32" descr="시계, 표지판, 모니터, 오렌지이(가) 표시된 사진&#10;&#10;자동 생성된 설명">
            <a:extLst>
              <a:ext uri="{FF2B5EF4-FFF2-40B4-BE49-F238E27FC236}">
                <a16:creationId xmlns:a16="http://schemas.microsoft.com/office/drawing/2014/main" id="{0F3755C3-C993-6543-BDC1-F2C5A8E03011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218509" y="1892770"/>
            <a:ext cx="679450" cy="679450"/>
          </a:xfrm>
          <a:prstGeom prst="rect">
            <a:avLst/>
          </a:prstGeom>
        </p:spPr>
      </p:pic>
      <p:pic>
        <p:nvPicPr>
          <p:cNvPr id="34" name="그림 33" descr="텔레비전, 앉아있는, 화면, 어두운이(가) 표시된 사진&#10;&#10;자동 생성된 설명">
            <a:extLst>
              <a:ext uri="{FF2B5EF4-FFF2-40B4-BE49-F238E27FC236}">
                <a16:creationId xmlns:a16="http://schemas.microsoft.com/office/drawing/2014/main" id="{2EE3D63B-2D2E-C845-8ED8-7E0DCB11574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8213725" y="2969418"/>
            <a:ext cx="679450" cy="67945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B0A2DA2-49C0-0B44-9928-C2BE687B204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8213725" y="4052888"/>
            <a:ext cx="679450" cy="679450"/>
          </a:xfrm>
          <a:prstGeom prst="rect">
            <a:avLst/>
          </a:prstGeom>
        </p:spPr>
      </p:pic>
      <p:pic>
        <p:nvPicPr>
          <p:cNvPr id="36" name="그림 35" descr="표지판, 앉아있는, 어두운, 쥐고있는이(가) 표시된 사진&#10;&#10;자동 생성된 설명">
            <a:extLst>
              <a:ext uri="{FF2B5EF4-FFF2-40B4-BE49-F238E27FC236}">
                <a16:creationId xmlns:a16="http://schemas.microsoft.com/office/drawing/2014/main" id="{5C9F76B9-941F-3248-87B9-71F972B0E0C0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50825" y="4052888"/>
            <a:ext cx="679450" cy="679450"/>
          </a:xfrm>
          <a:prstGeom prst="rect">
            <a:avLst/>
          </a:prstGeom>
        </p:spPr>
      </p:pic>
      <p:pic>
        <p:nvPicPr>
          <p:cNvPr id="37" name="그림 36" descr="옅은이(가) 표시된 사진&#10;&#10;자동 생성된 설명">
            <a:extLst>
              <a:ext uri="{FF2B5EF4-FFF2-40B4-BE49-F238E27FC236}">
                <a16:creationId xmlns:a16="http://schemas.microsoft.com/office/drawing/2014/main" id="{FAB5FFE4-FF1D-A24C-883B-CC306A2F13B8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246188" y="4052888"/>
            <a:ext cx="679450" cy="679450"/>
          </a:xfrm>
          <a:prstGeom prst="rect">
            <a:avLst/>
          </a:prstGeom>
        </p:spPr>
      </p:pic>
      <p:pic>
        <p:nvPicPr>
          <p:cNvPr id="38" name="그림 37" descr="그리기이(가) 표시된 사진&#10;&#10;자동 생성된 설명">
            <a:extLst>
              <a:ext uri="{FF2B5EF4-FFF2-40B4-BE49-F238E27FC236}">
                <a16:creationId xmlns:a16="http://schemas.microsoft.com/office/drawing/2014/main" id="{477941CE-EB83-5143-A76A-0C6DD057DAE9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241551" y="4052888"/>
            <a:ext cx="679450" cy="679450"/>
          </a:xfrm>
          <a:prstGeom prst="rect">
            <a:avLst/>
          </a:prstGeom>
        </p:spPr>
      </p:pic>
      <p:pic>
        <p:nvPicPr>
          <p:cNvPr id="39" name="그림 38" descr="모니터, 텔레비전, 화면, 오렌지이(가) 표시된 사진&#10;&#10;자동 생성된 설명">
            <a:extLst>
              <a:ext uri="{FF2B5EF4-FFF2-40B4-BE49-F238E27FC236}">
                <a16:creationId xmlns:a16="http://schemas.microsoft.com/office/drawing/2014/main" id="{2A2DF720-56B0-A740-AC3B-D580C1D548CF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236914" y="4052888"/>
            <a:ext cx="679450" cy="679450"/>
          </a:xfrm>
          <a:prstGeom prst="rect">
            <a:avLst/>
          </a:prstGeom>
        </p:spPr>
      </p:pic>
      <p:pic>
        <p:nvPicPr>
          <p:cNvPr id="40" name="그림 39" descr="앉아있는, 표지판, 전화이(가) 표시된 사진&#10;&#10;자동 생성된 설명">
            <a:extLst>
              <a:ext uri="{FF2B5EF4-FFF2-40B4-BE49-F238E27FC236}">
                <a16:creationId xmlns:a16="http://schemas.microsoft.com/office/drawing/2014/main" id="{013D3963-1875-374A-922E-2F7400E3D3D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4232277" y="4052888"/>
            <a:ext cx="679450" cy="679450"/>
          </a:xfrm>
          <a:prstGeom prst="rect">
            <a:avLst/>
          </a:prstGeom>
        </p:spPr>
      </p:pic>
      <p:pic>
        <p:nvPicPr>
          <p:cNvPr id="41" name="그림 40" descr="앉아있는, 표지판, 거리, 시계이(가) 표시된 사진&#10;&#10;자동 생성된 설명">
            <a:extLst>
              <a:ext uri="{FF2B5EF4-FFF2-40B4-BE49-F238E27FC236}">
                <a16:creationId xmlns:a16="http://schemas.microsoft.com/office/drawing/2014/main" id="{862962EC-5324-494C-9575-FF3F2695081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227640" y="4052888"/>
            <a:ext cx="679450" cy="67945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8D70128-D442-C143-ABB9-1639D06D227A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23003" y="4052888"/>
            <a:ext cx="679450" cy="679450"/>
          </a:xfrm>
          <a:prstGeom prst="rect">
            <a:avLst/>
          </a:prstGeom>
        </p:spPr>
      </p:pic>
      <p:pic>
        <p:nvPicPr>
          <p:cNvPr id="43" name="그림 42" descr="텔레비전, 모니터, 그리기이(가) 표시된 사진&#10;&#10;자동 생성된 설명">
            <a:extLst>
              <a:ext uri="{FF2B5EF4-FFF2-40B4-BE49-F238E27FC236}">
                <a16:creationId xmlns:a16="http://schemas.microsoft.com/office/drawing/2014/main" id="{CE8D0AF4-23D9-084B-8E32-B7038B826985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261521" y="813991"/>
            <a:ext cx="632625" cy="67945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DEAA5B2-DE7E-A440-8EC6-23F5D6738CB4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7218366" y="4052888"/>
            <a:ext cx="679450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4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424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3F2A52-7A7A-4D4B-A92C-313B67DE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7539"/>
            <a:ext cx="8642350" cy="684212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rgbClr val="005EA3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DAFBD77-8ADC-439F-BF56-F9B1631EB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2571750"/>
            <a:ext cx="8642350" cy="684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789E8E-0DD5-4CB6-A6AB-42901AF8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68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89" userDrawn="1">
          <p15:clr>
            <a:srgbClr val="FBAE40"/>
          </p15:clr>
        </p15:guide>
        <p15:guide id="2" orient="horz" pos="20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81DB8E-8F9D-4350-A6F2-DF13FE82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EA3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A06AE5-7479-4308-91C9-30EA07EBB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6C10D3-694E-4371-A419-5670DB75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00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8CF32639-95C3-46A2-94B0-533C5F6F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8642350" cy="539750"/>
          </a:xfrm>
        </p:spPr>
        <p:txBody>
          <a:bodyPr anchor="ctr">
            <a:normAutofit/>
          </a:bodyPr>
          <a:lstStyle>
            <a:lvl1pPr marL="133350" indent="-133350" algn="l">
              <a:defRPr sz="2000">
                <a:solidFill>
                  <a:srgbClr val="005EA3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622A1440-5C47-4252-AF9D-C7247BD46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915046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424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중목차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631A7C-0235-4099-A1A1-465CFC116BDC}"/>
              </a:ext>
            </a:extLst>
          </p:cNvPr>
          <p:cNvSpPr/>
          <p:nvPr userDrawn="1"/>
        </p:nvSpPr>
        <p:spPr>
          <a:xfrm>
            <a:off x="-2" y="398"/>
            <a:ext cx="9144002" cy="5092302"/>
          </a:xfrm>
          <a:prstGeom prst="rect">
            <a:avLst/>
          </a:prstGeom>
          <a:solidFill>
            <a:srgbClr val="005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03336-49F8-4A54-BA48-918D6466BE26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E19D96-9DB9-4EB4-9942-AF19C77D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40507"/>
            <a:ext cx="7921625" cy="53101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4E80D9-A2D4-4FBA-87C6-14BACF8D9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5" name="그림 4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C4FD75BD-92AA-438E-89F0-A47392AF9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6" y="235077"/>
            <a:ext cx="536574" cy="5364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96A0B06-B49C-4731-BC4E-8B3FE7D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9" name="그림 8" descr="장난감이(가) 표시된 사진&#10;&#10;자동 생성된 설명">
            <a:extLst>
              <a:ext uri="{FF2B5EF4-FFF2-40B4-BE49-F238E27FC236}">
                <a16:creationId xmlns:a16="http://schemas.microsoft.com/office/drawing/2014/main" id="{1BF7A0E5-02FF-4F18-B81C-1D42B407E7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937" y="907456"/>
            <a:ext cx="3688952" cy="36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6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 userDrawn="1">
          <p15:clr>
            <a:srgbClr val="FBAE40"/>
          </p15:clr>
        </p15:guide>
        <p15:guide id="2" pos="6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중목차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631A7C-0235-4099-A1A1-465CFC116BDC}"/>
              </a:ext>
            </a:extLst>
          </p:cNvPr>
          <p:cNvSpPr/>
          <p:nvPr userDrawn="1"/>
        </p:nvSpPr>
        <p:spPr>
          <a:xfrm>
            <a:off x="-2" y="398"/>
            <a:ext cx="9144002" cy="5092302"/>
          </a:xfrm>
          <a:prstGeom prst="rect">
            <a:avLst/>
          </a:prstGeom>
          <a:solidFill>
            <a:srgbClr val="005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03336-49F8-4A54-BA48-918D6466BE26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E19D96-9DB9-4EB4-9942-AF19C77D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40507"/>
            <a:ext cx="7921625" cy="5310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4E80D9-A2D4-4FBA-87C6-14BACF8D9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5" name="그림 4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C4FD75BD-92AA-438E-89F0-A47392AF9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6" y="235077"/>
            <a:ext cx="536574" cy="5364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96A0B06-B49C-4731-BC4E-8B3FE7D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11" name="그림 10" descr="그리기이(가) 표시된 사진&#10;&#10;자동 생성된 설명">
            <a:extLst>
              <a:ext uri="{FF2B5EF4-FFF2-40B4-BE49-F238E27FC236}">
                <a16:creationId xmlns:a16="http://schemas.microsoft.com/office/drawing/2014/main" id="{9A2CF87F-E128-4842-9F1F-70688B0DB5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235" y="851754"/>
            <a:ext cx="3813056" cy="38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9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61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중목차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631A7C-0235-4099-A1A1-465CFC116BDC}"/>
              </a:ext>
            </a:extLst>
          </p:cNvPr>
          <p:cNvSpPr/>
          <p:nvPr userDrawn="1"/>
        </p:nvSpPr>
        <p:spPr>
          <a:xfrm>
            <a:off x="-2" y="398"/>
            <a:ext cx="9144002" cy="5092302"/>
          </a:xfrm>
          <a:prstGeom prst="rect">
            <a:avLst/>
          </a:prstGeom>
          <a:solidFill>
            <a:srgbClr val="005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03336-49F8-4A54-BA48-918D6466BE26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E19D96-9DB9-4EB4-9942-AF19C77D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40507"/>
            <a:ext cx="7921625" cy="5310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4E80D9-A2D4-4FBA-87C6-14BACF8D9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5" name="그림 4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C4FD75BD-92AA-438E-89F0-A47392AF9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6" y="235077"/>
            <a:ext cx="536574" cy="5364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96A0B06-B49C-4731-BC4E-8B3FE7D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11" name="그림 10" descr="셔츠이(가) 표시된 사진&#10;&#10;자동 생성된 설명">
            <a:extLst>
              <a:ext uri="{FF2B5EF4-FFF2-40B4-BE49-F238E27FC236}">
                <a16:creationId xmlns:a16="http://schemas.microsoft.com/office/drawing/2014/main" id="{D76AABA0-2E8C-4066-A189-D8EA5ACB75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885" y="845404"/>
            <a:ext cx="3813056" cy="38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32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6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91FB5159-7395-4992-BDA9-EFF2BA16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8642350" cy="539750"/>
          </a:xfrm>
        </p:spPr>
        <p:txBody>
          <a:bodyPr anchor="ctr">
            <a:normAutofit/>
          </a:bodyPr>
          <a:lstStyle>
            <a:lvl1pPr marL="133350" indent="-133350" algn="l">
              <a:defRPr sz="2000">
                <a:solidFill>
                  <a:srgbClr val="005EA3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00E0CF51-8BA5-41DD-827C-3CFA0D48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rgbClr val="186049"/>
                </a:solidFill>
              </a:defRPr>
            </a:lvl1pPr>
            <a:lvl2pPr>
              <a:defRPr>
                <a:solidFill>
                  <a:srgbClr val="186049"/>
                </a:solidFill>
              </a:defRPr>
            </a:lvl2pPr>
            <a:lvl3pPr>
              <a:defRPr>
                <a:solidFill>
                  <a:srgbClr val="186049"/>
                </a:solidFill>
              </a:defRPr>
            </a:lvl3pPr>
            <a:lvl4pPr>
              <a:defRPr>
                <a:solidFill>
                  <a:srgbClr val="186049"/>
                </a:solidFill>
              </a:defRPr>
            </a:lvl4pPr>
            <a:lvl5pPr>
              <a:defRPr>
                <a:solidFill>
                  <a:srgbClr val="186049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8" name="그림 7" descr="셔츠이(가) 표시된 사진&#10;&#10;자동 생성된 설명">
            <a:extLst>
              <a:ext uri="{FF2B5EF4-FFF2-40B4-BE49-F238E27FC236}">
                <a16:creationId xmlns:a16="http://schemas.microsoft.com/office/drawing/2014/main" id="{E79D2A38-8C37-4A92-A711-C92BF6C27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85" y="845404"/>
            <a:ext cx="3813056" cy="38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0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424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중목차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631A7C-0235-4099-A1A1-465CFC116BDC}"/>
              </a:ext>
            </a:extLst>
          </p:cNvPr>
          <p:cNvSpPr/>
          <p:nvPr userDrawn="1"/>
        </p:nvSpPr>
        <p:spPr>
          <a:xfrm>
            <a:off x="-2" y="398"/>
            <a:ext cx="9144002" cy="5092302"/>
          </a:xfrm>
          <a:prstGeom prst="rect">
            <a:avLst/>
          </a:prstGeom>
          <a:solidFill>
            <a:srgbClr val="005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B403336-49F8-4A54-BA48-918D6466BE26}"/>
              </a:ext>
            </a:extLst>
          </p:cNvPr>
          <p:cNvSpPr/>
          <p:nvPr userDrawn="1"/>
        </p:nvSpPr>
        <p:spPr>
          <a:xfrm>
            <a:off x="-2" y="-1688"/>
            <a:ext cx="250825" cy="5145188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2E19D96-9DB9-4EB4-9942-AF19C77D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240507"/>
            <a:ext cx="7921625" cy="5310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54E80D9-A2D4-4FBA-87C6-14BACF8D9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5" name="그림 4" descr="그리기, 옅은이(가) 표시된 사진&#10;&#10;자동 생성된 설명">
            <a:extLst>
              <a:ext uri="{FF2B5EF4-FFF2-40B4-BE49-F238E27FC236}">
                <a16:creationId xmlns:a16="http://schemas.microsoft.com/office/drawing/2014/main" id="{C4FD75BD-92AA-438E-89F0-A47392AF9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6" y="235077"/>
            <a:ext cx="536574" cy="5364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96A0B06-B49C-4731-BC4E-8B3FE7D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771525"/>
            <a:ext cx="4321174" cy="3960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837CC3F-A28B-4368-A7D9-F2437F8183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885" y="845404"/>
            <a:ext cx="3813056" cy="38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4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19">
          <p15:clr>
            <a:srgbClr val="FBAE40"/>
          </p15:clr>
        </p15:guide>
        <p15:guide id="2" pos="6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docswave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40343DF7-7C0A-4438-9B04-6C5E39362572}"/>
              </a:ext>
            </a:extLst>
          </p:cNvPr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7A065B5-F436-419D-9CE4-6A179EBFAAF0}"/>
              </a:ext>
            </a:extLst>
          </p:cNvPr>
          <p:cNvSpPr/>
          <p:nvPr userDrawn="1"/>
        </p:nvSpPr>
        <p:spPr>
          <a:xfrm>
            <a:off x="-2" y="4732338"/>
            <a:ext cx="250825" cy="411162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FCFFE41-ABFB-45C2-A7A4-EFF53D7FEC97}"/>
              </a:ext>
            </a:extLst>
          </p:cNvPr>
          <p:cNvSpPr/>
          <p:nvPr userDrawn="1"/>
        </p:nvSpPr>
        <p:spPr>
          <a:xfrm flipV="1">
            <a:off x="-2" y="5092701"/>
            <a:ext cx="9144002" cy="48416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96FF502-D4A3-4537-B853-305886B1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1775"/>
            <a:ext cx="8642350" cy="539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8E40F20-F1E4-40CD-8E3D-FCFC06AF0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771525"/>
            <a:ext cx="8642350" cy="3960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3FCC13-6B82-46D9-ACFD-8FB1876AB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775598"/>
            <a:ext cx="250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-US" altLang="ko" smtClean="0"/>
              <a:pPr/>
              <a:t>‹#›</a:t>
            </a:fld>
            <a:endParaRPr lang="en-US"/>
          </a:p>
        </p:txBody>
      </p:sp>
      <p:pic>
        <p:nvPicPr>
          <p:cNvPr id="10" name="그림 9" descr="그리기, 옅은이(가) 표시된 사진&#10;&#10;자동 생성된 설명">
            <a:hlinkClick r:id="rId17"/>
            <a:extLst>
              <a:ext uri="{FF2B5EF4-FFF2-40B4-BE49-F238E27FC236}">
                <a16:creationId xmlns:a16="http://schemas.microsoft.com/office/drawing/2014/main" id="{421FFBF2-F3B8-4899-B55E-80DF7409D70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1326" y="4827558"/>
            <a:ext cx="954878" cy="19111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98749B1A-890C-4A22-9595-041A74C021D4}"/>
              </a:ext>
            </a:extLst>
          </p:cNvPr>
          <p:cNvSpPr/>
          <p:nvPr userDrawn="1"/>
        </p:nvSpPr>
        <p:spPr>
          <a:xfrm>
            <a:off x="-2" y="398"/>
            <a:ext cx="9144002" cy="50402"/>
          </a:xfrm>
          <a:prstGeom prst="rect">
            <a:avLst/>
          </a:prstGeom>
          <a:solidFill>
            <a:srgbClr val="005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CEC5E2F-37F4-48F3-AB44-FBA4F9A8973D}"/>
              </a:ext>
            </a:extLst>
          </p:cNvPr>
          <p:cNvSpPr/>
          <p:nvPr userDrawn="1"/>
        </p:nvSpPr>
        <p:spPr>
          <a:xfrm>
            <a:off x="-2" y="-1688"/>
            <a:ext cx="250825" cy="50402"/>
          </a:xfrm>
          <a:prstGeom prst="rect">
            <a:avLst/>
          </a:prstGeom>
          <a:solidFill>
            <a:srgbClr val="157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pic>
        <p:nvPicPr>
          <p:cNvPr id="5" name="그림 4" descr="그리기, 셔츠이(가) 표시된 사진&#10;&#10;자동 생성된 설명">
            <a:extLst>
              <a:ext uri="{FF2B5EF4-FFF2-40B4-BE49-F238E27FC236}">
                <a16:creationId xmlns:a16="http://schemas.microsoft.com/office/drawing/2014/main" id="{CD32D3B9-4C32-4DEB-B552-A44713F1AF0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50823" y="4784362"/>
            <a:ext cx="1062843" cy="2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7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6" r:id="rId3"/>
    <p:sldLayoutId id="2147483692" r:id="rId4"/>
    <p:sldLayoutId id="2147483686" r:id="rId5"/>
    <p:sldLayoutId id="2147483687" r:id="rId6"/>
    <p:sldLayoutId id="2147483688" r:id="rId7"/>
    <p:sldLayoutId id="2147483684" r:id="rId8"/>
    <p:sldLayoutId id="2147483689" r:id="rId9"/>
    <p:sldLayoutId id="2147483685" r:id="rId10"/>
    <p:sldLayoutId id="2147483690" r:id="rId11"/>
    <p:sldLayoutId id="2147483682" r:id="rId12"/>
    <p:sldLayoutId id="2147483691" r:id="rId13"/>
    <p:sldLayoutId id="2147483697" r:id="rId14"/>
    <p:sldLayoutId id="2147483693" r:id="rId15"/>
  </p:sldLayoutIdLst>
  <p:hf sldNum="0"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1800" kern="1200">
          <a:solidFill>
            <a:srgbClr val="005EA3"/>
          </a:solidFill>
          <a:latin typeface="Noto Sans CJK KR Bold" panose="020B0800000000000000" pitchFamily="34" charset="-127"/>
          <a:ea typeface="Noto Sans CJK KR Bold" panose="020B0800000000000000" pitchFamily="34" charset="-127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Noto Sans CJK KR Regular" panose="020B0500000000000000" pitchFamily="34" charset="-127"/>
          <a:ea typeface="Noto Sans CJK KR Regular" panose="020B0500000000000000" pitchFamily="34" charset="-127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Noto Sans CJK KR Regular" panose="020B0500000000000000" pitchFamily="34" charset="-127"/>
          <a:ea typeface="Noto Sans CJK KR Regular" panose="020B0500000000000000" pitchFamily="34" charset="-127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Noto Sans CJK KR Regular" panose="020B0500000000000000" pitchFamily="34" charset="-127"/>
          <a:ea typeface="Noto Sans CJK KR Regular" panose="020B0500000000000000" pitchFamily="34" charset="-127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Noto Sans CJK KR Regular" panose="020B0500000000000000" pitchFamily="34" charset="-127"/>
          <a:ea typeface="Noto Sans CJK KR Regular" panose="020B0500000000000000" pitchFamily="34" charset="-127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Noto Sans CJK KR Regular" panose="020B0500000000000000" pitchFamily="34" charset="-127"/>
          <a:ea typeface="Noto Sans CJK KR Regular" panose="020B0500000000000000" pitchFamily="34" charset="-127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208" userDrawn="1">
          <p15:clr>
            <a:srgbClr val="F26B43"/>
          </p15:clr>
        </p15:guide>
        <p15:guide id="5" orient="horz" pos="32" userDrawn="1">
          <p15:clr>
            <a:srgbClr val="F26B43"/>
          </p15:clr>
        </p15:guide>
        <p15:guide id="6" pos="158" userDrawn="1">
          <p15:clr>
            <a:srgbClr val="F26B43"/>
          </p15:clr>
        </p15:guide>
        <p15:guide id="7" orient="horz" pos="259" userDrawn="1">
          <p15:clr>
            <a:srgbClr val="F26B43"/>
          </p15:clr>
        </p15:guide>
        <p15:guide id="8" orient="horz" pos="486" userDrawn="1">
          <p15:clr>
            <a:srgbClr val="F26B43"/>
          </p15:clr>
        </p15:guide>
        <p15:guide id="9" orient="horz" pos="2981" userDrawn="1">
          <p15:clr>
            <a:srgbClr val="F26B43"/>
          </p15:clr>
        </p15:guide>
        <p15:guide id="10" orient="horz" pos="146" userDrawn="1">
          <p15:clr>
            <a:srgbClr val="F26B43"/>
          </p15:clr>
        </p15:guide>
        <p15:guide id="11" orient="horz" pos="3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docswav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mailto:support@docswave.com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guide.docswave.com/star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docswave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220D70-969B-46A6-BEF7-A0E45ED98B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solidFill>
                  <a:schemeClr val="tx1"/>
                </a:solidFill>
                <a:ea typeface="Noto Sans CJK KR Black"/>
              </a:rPr>
              <a:t>;</a:t>
            </a:r>
            <a:r>
              <a:rPr lang="en-US" altLang="ko-KR" dirty="0" err="1">
                <a:solidFill>
                  <a:schemeClr val="tx1"/>
                </a:solidFill>
                <a:ea typeface="Noto Sans CJK KR Black"/>
              </a:rPr>
              <a:t>Docswave</a:t>
            </a:r>
            <a:r>
              <a:rPr lang="en-US" altLang="ko-KR" dirty="0">
                <a:solidFill>
                  <a:schemeClr val="tx1"/>
                </a:solidFill>
                <a:ea typeface="Noto Sans CJK KR Black"/>
              </a:rPr>
              <a:t> User Guide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E851AA5-4FCC-4C95-9912-C004EB176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571750"/>
            <a:ext cx="8642350" cy="1079500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1574F6"/>
                </a:solidFill>
                <a:ea typeface="Noto Sans CJK KR Bold"/>
              </a:rPr>
              <a:t>Make your day-to-day tasks more enjoyable!</a:t>
            </a:r>
            <a:endParaRPr lang="ko-KR" altLang="en-US" dirty="0">
              <a:solidFill>
                <a:srgbClr val="1574F6"/>
              </a:solidFill>
              <a:ea typeface="Noto Sans CJK KR Bold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F3F2E4A-D935-4E8B-A638-F5049CC9ECD1}"/>
              </a:ext>
            </a:extLst>
          </p:cNvPr>
          <p:cNvSpPr/>
          <p:nvPr/>
        </p:nvSpPr>
        <p:spPr>
          <a:xfrm>
            <a:off x="2286000" y="366055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dirty="0" err="1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Softwareinlife</a:t>
            </a: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Inc.</a:t>
            </a:r>
            <a:br>
              <a:rPr lang="en-US" altLang="ko-KR" sz="1600" dirty="0">
                <a:solidFill>
                  <a:srgbClr val="1574F6"/>
                </a:solidFill>
              </a:rPr>
            </a:br>
            <a:endParaRPr lang="en-US" altLang="ko-KR" sz="1400" dirty="0">
              <a:solidFill>
                <a:srgbClr val="1574F6"/>
              </a:solidFill>
            </a:endParaRPr>
          </a:p>
          <a:p>
            <a:pPr algn="ctr"/>
            <a:r>
              <a:rPr lang="en-US" altLang="ko-KR" sz="1400" dirty="0">
                <a:solidFill>
                  <a:srgbClr val="1574F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support@docswave.com</a:t>
            </a:r>
            <a:r>
              <a:rPr lang="en-US" altLang="ko-KR" sz="1400" dirty="0">
                <a:solidFill>
                  <a:srgbClr val="1574F6"/>
                </a:solidFill>
              </a:rPr>
              <a:t> </a:t>
            </a:r>
            <a:endParaRPr lang="ko-KR" altLang="en-US" sz="1400" dirty="0">
              <a:solidFill>
                <a:srgbClr val="1574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9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98762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4" y="780564"/>
            <a:ext cx="9107805" cy="313932"/>
          </a:xfrm>
        </p:spPr>
        <p:txBody>
          <a:bodyPr/>
          <a:lstStyle/>
          <a:p>
            <a:r>
              <a:rPr lang="en-US" altLang="ko-KR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Setting my HR information</a:t>
            </a:r>
            <a:r>
              <a:rPr lang="ko-KR" altLang="en-US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en-US" altLang="ko-KR" b="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(Language , Country)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63BC23C-1152-46DC-97F9-D23C099A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1166814"/>
            <a:ext cx="5430838" cy="2664504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DFC82750-67C5-4ACA-A961-306ACA2A9B4A}"/>
              </a:ext>
            </a:extLst>
          </p:cNvPr>
          <p:cNvSpPr/>
          <p:nvPr/>
        </p:nvSpPr>
        <p:spPr>
          <a:xfrm>
            <a:off x="2306648" y="1972238"/>
            <a:ext cx="3164512" cy="80906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D318790-8963-487E-B44C-80CB6746E330}"/>
              </a:ext>
            </a:extLst>
          </p:cNvPr>
          <p:cNvSpPr/>
          <p:nvPr/>
        </p:nvSpPr>
        <p:spPr>
          <a:xfrm>
            <a:off x="327988" y="2497247"/>
            <a:ext cx="754052" cy="146893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4EDABDCD-351A-458D-8FEF-C5EC11D7AC1F}"/>
              </a:ext>
            </a:extLst>
          </p:cNvPr>
          <p:cNvSpPr/>
          <p:nvPr/>
        </p:nvSpPr>
        <p:spPr>
          <a:xfrm>
            <a:off x="1082040" y="2425625"/>
            <a:ext cx="299160" cy="292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DE5C31F4-CD1B-4DD3-92A6-232BB178C9FD}"/>
              </a:ext>
            </a:extLst>
          </p:cNvPr>
          <p:cNvSpPr/>
          <p:nvPr/>
        </p:nvSpPr>
        <p:spPr>
          <a:xfrm>
            <a:off x="2051050" y="185102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3F5AF93-B7C4-42C8-BEE6-688C2311C5C4}"/>
              </a:ext>
            </a:extLst>
          </p:cNvPr>
          <p:cNvSpPr/>
          <p:nvPr/>
        </p:nvSpPr>
        <p:spPr>
          <a:xfrm>
            <a:off x="5015230" y="333842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25D64-4272-499F-BF95-532F22942601}"/>
              </a:ext>
            </a:extLst>
          </p:cNvPr>
          <p:cNvSpPr txBox="1"/>
          <p:nvPr/>
        </p:nvSpPr>
        <p:spPr>
          <a:xfrm>
            <a:off x="6199212" y="1179601"/>
            <a:ext cx="2693963" cy="19928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Go to [my profile – Basic information] tab.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ko-KR" sz="1050" kern="100" dirty="0">
                <a:latin typeface="+mn-ea"/>
              </a:rPr>
              <a:t>Select specific settings you want to change.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000" kern="100" dirty="0">
                <a:latin typeface="+mn-ea"/>
              </a:rPr>
              <a:t>Language : Korean, English, Japanese, Chinese, Spanish &amp; Vietnamese.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000" kern="100" dirty="0">
                <a:latin typeface="+mn-ea"/>
              </a:rPr>
              <a:t>Country(region)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000" kern="100" dirty="0">
                <a:latin typeface="+mn-ea"/>
              </a:rPr>
              <a:t>Time zone.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1050" dirty="0">
              <a:latin typeface="+mn-ea"/>
            </a:endParaRPr>
          </a:p>
          <a:p>
            <a:pPr marL="342900" indent="-342900">
              <a:buFont typeface="+mj-ea"/>
              <a:buAutoNum type="circleNumDbPlain" startAt="3"/>
            </a:pPr>
            <a:r>
              <a:rPr lang="en-US" altLang="ko-KR" sz="1050" kern="100" dirty="0">
                <a:latin typeface="+mn-ea"/>
              </a:rPr>
              <a:t>Click ‘Save’ button on bottom side.</a:t>
            </a:r>
          </a:p>
        </p:txBody>
      </p:sp>
    </p:spTree>
    <p:extLst>
      <p:ext uri="{BB962C8B-B14F-4D97-AF65-F5344CB8AC3E}">
        <p14:creationId xmlns:p14="http://schemas.microsoft.com/office/powerpoint/2010/main" val="366072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98762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Setting my HR information</a:t>
            </a:r>
            <a:r>
              <a:rPr lang="ko-KR" altLang="en-US" dirty="0"/>
              <a:t> </a:t>
            </a:r>
            <a:r>
              <a:rPr lang="en-US" altLang="ko-KR" b="0" dirty="0"/>
              <a:t>(signature)</a:t>
            </a:r>
            <a:endParaRPr lang="ko-KR" altLang="en-US" b="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63BC23C-1152-46DC-97F9-D23C099A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1190807"/>
            <a:ext cx="5411990" cy="265525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34C1CCB-27FA-4CF0-8494-A3F1799600BE}"/>
              </a:ext>
            </a:extLst>
          </p:cNvPr>
          <p:cNvSpPr/>
          <p:nvPr/>
        </p:nvSpPr>
        <p:spPr>
          <a:xfrm>
            <a:off x="317358" y="2518435"/>
            <a:ext cx="764710" cy="131565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86A6DC1-B6FF-4A44-BC64-818A8915BFD9}"/>
              </a:ext>
            </a:extLst>
          </p:cNvPr>
          <p:cNvSpPr/>
          <p:nvPr/>
        </p:nvSpPr>
        <p:spPr>
          <a:xfrm>
            <a:off x="2262005" y="3090616"/>
            <a:ext cx="421910" cy="36933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AA0F9C6D-E1EC-4DDE-A53C-92B69E2D2AC0}"/>
              </a:ext>
            </a:extLst>
          </p:cNvPr>
          <p:cNvSpPr/>
          <p:nvPr/>
        </p:nvSpPr>
        <p:spPr>
          <a:xfrm>
            <a:off x="1082040" y="2425625"/>
            <a:ext cx="299160" cy="292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ea typeface="맑은 고딕"/>
              </a:rPr>
              <a:t>1</a:t>
            </a:r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29E7635-0C8D-4B9B-810E-702880B64959}"/>
              </a:ext>
            </a:extLst>
          </p:cNvPr>
          <p:cNvSpPr/>
          <p:nvPr/>
        </p:nvSpPr>
        <p:spPr>
          <a:xfrm>
            <a:off x="2051050" y="2974778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8AE2273-A4F9-4F85-9CFE-9D97165D7E1E}"/>
              </a:ext>
            </a:extLst>
          </p:cNvPr>
          <p:cNvSpPr/>
          <p:nvPr/>
        </p:nvSpPr>
        <p:spPr>
          <a:xfrm>
            <a:off x="5015230" y="333842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62121-D8BA-43D6-8AE6-B2047471E2CE}"/>
              </a:ext>
            </a:extLst>
          </p:cNvPr>
          <p:cNvSpPr txBox="1"/>
          <p:nvPr/>
        </p:nvSpPr>
        <p:spPr>
          <a:xfrm>
            <a:off x="6199212" y="1169867"/>
            <a:ext cx="2693963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Go to </a:t>
            </a:r>
            <a:r>
              <a:rPr lang="en-US" altLang="ko-KR" sz="1050" b="1" dirty="0">
                <a:latin typeface="+mn-ea"/>
              </a:rPr>
              <a:t>[my profile – Basic information]</a:t>
            </a:r>
            <a:r>
              <a:rPr lang="en-US" altLang="ko-KR" sz="1050" dirty="0">
                <a:latin typeface="+mn-ea"/>
              </a:rPr>
              <a:t> tab.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 [Edit] on ‘the signature image area’.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Upload an image from PC.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the </a:t>
            </a:r>
            <a:r>
              <a:rPr lang="en-US" altLang="ko-KR" sz="1050" b="1" dirty="0">
                <a:latin typeface="+mn-ea"/>
              </a:rPr>
              <a:t>[Save]</a:t>
            </a:r>
            <a:r>
              <a:rPr lang="en-US" altLang="ko-KR" sz="1050" dirty="0">
                <a:latin typeface="+mn-ea"/>
              </a:rPr>
              <a:t> 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048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98762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Setting my HR information</a:t>
            </a:r>
            <a:r>
              <a:rPr lang="ko-KR" altLang="en-US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en-US" altLang="ko-KR" b="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(profile image)</a:t>
            </a:r>
            <a:endParaRPr lang="ko-KR" altLang="en-US" b="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15010E-3455-4BD7-B874-AE62A3A3A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1166813"/>
            <a:ext cx="5446525" cy="269321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2F86AF-756F-44DD-AC8C-B3D94C211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00" y="2600132"/>
            <a:ext cx="2747877" cy="188976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42FDF4C7-2E1D-4515-8D26-F788D48EA072}"/>
              </a:ext>
            </a:extLst>
          </p:cNvPr>
          <p:cNvSpPr/>
          <p:nvPr/>
        </p:nvSpPr>
        <p:spPr>
          <a:xfrm>
            <a:off x="332571" y="2520195"/>
            <a:ext cx="764710" cy="131565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C0006A1-26A4-432B-8D24-1376832E8E60}"/>
              </a:ext>
            </a:extLst>
          </p:cNvPr>
          <p:cNvSpPr/>
          <p:nvPr/>
        </p:nvSpPr>
        <p:spPr>
          <a:xfrm>
            <a:off x="1362697" y="1872645"/>
            <a:ext cx="764710" cy="131565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F9BFBE3-5DFD-4526-8D22-20631B09EBB8}"/>
              </a:ext>
            </a:extLst>
          </p:cNvPr>
          <p:cNvSpPr/>
          <p:nvPr/>
        </p:nvSpPr>
        <p:spPr>
          <a:xfrm>
            <a:off x="2802099" y="2587698"/>
            <a:ext cx="2747877" cy="1902194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AA0C53B-04B6-42D8-9BB4-8122CD13F6E8}"/>
              </a:ext>
            </a:extLst>
          </p:cNvPr>
          <p:cNvSpPr/>
          <p:nvPr/>
        </p:nvSpPr>
        <p:spPr>
          <a:xfrm>
            <a:off x="1082040" y="2425625"/>
            <a:ext cx="299160" cy="292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D800D4BE-533D-4D31-88B7-D466AB5A4689}"/>
              </a:ext>
            </a:extLst>
          </p:cNvPr>
          <p:cNvSpPr/>
          <p:nvPr/>
        </p:nvSpPr>
        <p:spPr>
          <a:xfrm>
            <a:off x="2051050" y="185102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8C550653-81BA-40A3-9439-567F708D91CF}"/>
              </a:ext>
            </a:extLst>
          </p:cNvPr>
          <p:cNvSpPr/>
          <p:nvPr/>
        </p:nvSpPr>
        <p:spPr>
          <a:xfrm>
            <a:off x="2802098" y="252781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5C7901-A4FA-4003-A3AE-52688B0F5C49}"/>
              </a:ext>
            </a:extLst>
          </p:cNvPr>
          <p:cNvSpPr txBox="1"/>
          <p:nvPr/>
        </p:nvSpPr>
        <p:spPr>
          <a:xfrm>
            <a:off x="6205165" y="1166813"/>
            <a:ext cx="2694198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pl-PL" altLang="ko-KR" sz="1050" dirty="0"/>
              <a:t>Go to ‘My info’ &gt; ‘My profile’</a:t>
            </a: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</a:t>
            </a:r>
            <a:r>
              <a:rPr lang="en-US" altLang="ko-KR" sz="1050" b="1" dirty="0"/>
              <a:t>[Edit]</a:t>
            </a:r>
            <a:r>
              <a:rPr lang="en-US" altLang="ko-KR" sz="1050" dirty="0"/>
              <a:t> on the upper left image.</a:t>
            </a: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Upload an image in PC.</a:t>
            </a:r>
          </a:p>
        </p:txBody>
      </p:sp>
    </p:spTree>
    <p:extLst>
      <p:ext uri="{BB962C8B-B14F-4D97-AF65-F5344CB8AC3E}">
        <p14:creationId xmlns:p14="http://schemas.microsoft.com/office/powerpoint/2010/main" val="106615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FCD06A-7861-41D0-9510-5F6D30CB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93954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9B54AD-41A6-4ECB-B089-B0D40D923C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Setting my HR information</a:t>
            </a:r>
            <a:r>
              <a:rPr lang="ko-KR" altLang="en-US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en-US" altLang="ko-KR" b="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(Telephone No.)</a:t>
            </a:r>
            <a:endParaRPr lang="ko-KR" altLang="en-US" b="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C587D6-A694-48B7-ADD6-A256EE12D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60" y="1279524"/>
            <a:ext cx="4703536" cy="3292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CBE3C0-72DF-4664-B289-76C0DB74E6DB}"/>
              </a:ext>
            </a:extLst>
          </p:cNvPr>
          <p:cNvSpPr txBox="1"/>
          <p:nvPr/>
        </p:nvSpPr>
        <p:spPr>
          <a:xfrm>
            <a:off x="6205165" y="1166813"/>
            <a:ext cx="269419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[my profile – Privacy] tab.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Type contents in text box. </a:t>
            </a:r>
            <a:br>
              <a:rPr lang="en-US" altLang="ko-KR" sz="1050" dirty="0"/>
            </a:br>
            <a:r>
              <a:rPr lang="en-US" altLang="ko-KR" sz="1050" dirty="0"/>
              <a:t>For possessive technology, enter each unit separated by an Enter key or , (comma) key.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‘Save’ button on bottom side.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E9D4ACA-E4FB-4740-ABDE-761360EDF4DD}"/>
              </a:ext>
            </a:extLst>
          </p:cNvPr>
          <p:cNvSpPr/>
          <p:nvPr/>
        </p:nvSpPr>
        <p:spPr>
          <a:xfrm>
            <a:off x="1194964" y="2571750"/>
            <a:ext cx="299160" cy="292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ea typeface="맑은 고딕"/>
              </a:rPr>
              <a:t>1</a:t>
            </a:r>
            <a:endParaRPr lang="ko-KR" altLang="en-US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20A03D8-9F9A-4E74-9CEF-14DE6A7A858C}"/>
              </a:ext>
            </a:extLst>
          </p:cNvPr>
          <p:cNvSpPr/>
          <p:nvPr/>
        </p:nvSpPr>
        <p:spPr>
          <a:xfrm>
            <a:off x="3077133" y="2625257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ea typeface="맑은 고딕"/>
              </a:rPr>
              <a:t>2</a:t>
            </a:r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04A187F-0A3D-4340-B7DB-1B31AB69A6C9}"/>
              </a:ext>
            </a:extLst>
          </p:cNvPr>
          <p:cNvSpPr/>
          <p:nvPr/>
        </p:nvSpPr>
        <p:spPr>
          <a:xfrm>
            <a:off x="5196714" y="4212684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ea typeface="맑은 고딕"/>
              </a:rPr>
              <a:t>3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CB92007-0764-41DB-9F1B-32F9C2589631}"/>
              </a:ext>
            </a:extLst>
          </p:cNvPr>
          <p:cNvSpPr/>
          <p:nvPr/>
        </p:nvSpPr>
        <p:spPr>
          <a:xfrm>
            <a:off x="566487" y="2648794"/>
            <a:ext cx="764710" cy="131565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21114FB-B8D3-4012-82CA-F1A123914502}"/>
              </a:ext>
            </a:extLst>
          </p:cNvPr>
          <p:cNvSpPr/>
          <p:nvPr/>
        </p:nvSpPr>
        <p:spPr>
          <a:xfrm>
            <a:off x="1757573" y="2761549"/>
            <a:ext cx="1509138" cy="16421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59575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98762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Checking my Vacation history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85A7402-00B2-4C4D-9B5D-26732921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1166813"/>
            <a:ext cx="5469895" cy="268366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EA3C44A-A8F9-4DC4-B33A-4FE843547B57}"/>
              </a:ext>
            </a:extLst>
          </p:cNvPr>
          <p:cNvSpPr/>
          <p:nvPr/>
        </p:nvSpPr>
        <p:spPr>
          <a:xfrm>
            <a:off x="4032250" y="1563263"/>
            <a:ext cx="934410" cy="699877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84BFC6A-571D-4EA8-A68D-60861D2B42D0}"/>
              </a:ext>
            </a:extLst>
          </p:cNvPr>
          <p:cNvSpPr/>
          <p:nvPr/>
        </p:nvSpPr>
        <p:spPr>
          <a:xfrm>
            <a:off x="344988" y="2607055"/>
            <a:ext cx="836112" cy="143766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EB955D9-4DA8-4458-A729-2F03B76E5712}"/>
              </a:ext>
            </a:extLst>
          </p:cNvPr>
          <p:cNvSpPr/>
          <p:nvPr/>
        </p:nvSpPr>
        <p:spPr>
          <a:xfrm>
            <a:off x="1323170" y="3492665"/>
            <a:ext cx="4170849" cy="256983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2A5A903B-85DF-4B93-B916-A0D523E16319}"/>
              </a:ext>
            </a:extLst>
          </p:cNvPr>
          <p:cNvSpPr/>
          <p:nvPr/>
        </p:nvSpPr>
        <p:spPr>
          <a:xfrm>
            <a:off x="1082040" y="2425625"/>
            <a:ext cx="299160" cy="292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20998B76-0A12-4B90-970C-9A17413E2C50}"/>
              </a:ext>
            </a:extLst>
          </p:cNvPr>
          <p:cNvSpPr/>
          <p:nvPr/>
        </p:nvSpPr>
        <p:spPr>
          <a:xfrm>
            <a:off x="4966660" y="150457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11D567C-42C4-4507-B2DE-A0056FFD550B}"/>
              </a:ext>
            </a:extLst>
          </p:cNvPr>
          <p:cNvSpPr/>
          <p:nvPr/>
        </p:nvSpPr>
        <p:spPr>
          <a:xfrm>
            <a:off x="5015230" y="333842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4</a:t>
            </a:r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E7E4CC3-DAE1-4A2B-B830-0673F46CA5BE}"/>
              </a:ext>
            </a:extLst>
          </p:cNvPr>
          <p:cNvSpPr/>
          <p:nvPr/>
        </p:nvSpPr>
        <p:spPr>
          <a:xfrm>
            <a:off x="4667500" y="1185442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DA0C3-1C8F-411B-9515-43E057F58509}"/>
              </a:ext>
            </a:extLst>
          </p:cNvPr>
          <p:cNvSpPr txBox="1"/>
          <p:nvPr/>
        </p:nvSpPr>
        <p:spPr>
          <a:xfrm>
            <a:off x="6174768" y="1171298"/>
            <a:ext cx="2723511" cy="18697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Go to </a:t>
            </a:r>
            <a:r>
              <a:rPr lang="en-US" altLang="ko-KR" sz="1050" b="1" dirty="0">
                <a:latin typeface="+mn-ea"/>
              </a:rPr>
              <a:t>‘My info’</a:t>
            </a:r>
            <a:r>
              <a:rPr lang="en-US" altLang="ko-KR" sz="1050" dirty="0">
                <a:latin typeface="+mn-ea"/>
              </a:rPr>
              <a:t> &gt; </a:t>
            </a:r>
            <a:r>
              <a:rPr lang="en-US" altLang="ko-KR" sz="1050" b="1" dirty="0">
                <a:latin typeface="+mn-ea"/>
              </a:rPr>
              <a:t>‘My leave information’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 err="1">
                <a:latin typeface="+mn-ea"/>
              </a:rPr>
              <a:t>Designate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dates</a:t>
            </a:r>
            <a:r>
              <a:rPr lang="ko-KR" altLang="en-US" sz="1050" dirty="0">
                <a:latin typeface="+mn-ea"/>
              </a:rPr>
              <a:t> </a:t>
            </a:r>
            <a:r>
              <a:rPr lang="ko-KR" altLang="en-US" sz="1050" dirty="0" err="1">
                <a:latin typeface="+mn-ea"/>
              </a:rPr>
              <a:t>from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the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upper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right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side</a:t>
            </a:r>
            <a:r>
              <a:rPr lang="ko-KR" altLang="en-US" sz="1050" dirty="0">
                <a:latin typeface="+mn-ea"/>
              </a:rPr>
              <a:t>. (</a:t>
            </a:r>
            <a:r>
              <a:rPr lang="ko-KR" altLang="en-US" sz="1050" dirty="0" err="1">
                <a:latin typeface="+mn-ea"/>
              </a:rPr>
              <a:t>Maximum</a:t>
            </a:r>
            <a:r>
              <a:rPr lang="ko-KR" altLang="en-US" sz="1050" dirty="0">
                <a:latin typeface="+mn-ea"/>
              </a:rPr>
              <a:t> : 1 </a:t>
            </a:r>
            <a:r>
              <a:rPr lang="ko-KR" altLang="en-US" sz="1050" dirty="0" err="1">
                <a:latin typeface="+mn-ea"/>
              </a:rPr>
              <a:t>year</a:t>
            </a:r>
            <a:r>
              <a:rPr lang="ko-KR" altLang="en-US" sz="1050" dirty="0">
                <a:latin typeface="+mn-ea"/>
              </a:rPr>
              <a:t>)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the </a:t>
            </a:r>
            <a:r>
              <a:rPr lang="en-US" altLang="ko-KR" sz="1050" b="1" dirty="0">
                <a:latin typeface="+mn-ea"/>
              </a:rPr>
              <a:t>search button</a:t>
            </a:r>
            <a:r>
              <a:rPr lang="en-US" altLang="ko-KR" sz="1050" dirty="0">
                <a:latin typeface="+mn-ea"/>
              </a:rPr>
              <a:t>.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Check your </a:t>
            </a:r>
            <a:r>
              <a:rPr lang="en-US" altLang="ko-KR" sz="1050" b="1" dirty="0">
                <a:latin typeface="+mn-ea"/>
              </a:rPr>
              <a:t>‘vacation days’</a:t>
            </a:r>
            <a:r>
              <a:rPr lang="en-US" altLang="ko-KR" sz="1050" dirty="0">
                <a:latin typeface="+mn-ea"/>
              </a:rPr>
              <a:t> by ‘vacation type’. (Final approved documents only are counted)</a:t>
            </a:r>
          </a:p>
        </p:txBody>
      </p:sp>
    </p:spTree>
    <p:extLst>
      <p:ext uri="{BB962C8B-B14F-4D97-AF65-F5344CB8AC3E}">
        <p14:creationId xmlns:p14="http://schemas.microsoft.com/office/powerpoint/2010/main" val="359063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09764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Checking my spending documents 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81A044-96FF-4738-A1AD-BAC96EF8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66813"/>
            <a:ext cx="5496106" cy="26965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D72DD4C-F59E-4D21-8027-E40706B59450}"/>
              </a:ext>
            </a:extLst>
          </p:cNvPr>
          <p:cNvSpPr/>
          <p:nvPr/>
        </p:nvSpPr>
        <p:spPr>
          <a:xfrm>
            <a:off x="2456252" y="2435957"/>
            <a:ext cx="3144447" cy="1072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BECB2E6-3383-4AC2-933A-9C27696D97DC}"/>
              </a:ext>
            </a:extLst>
          </p:cNvPr>
          <p:cNvSpPr/>
          <p:nvPr/>
        </p:nvSpPr>
        <p:spPr>
          <a:xfrm>
            <a:off x="349162" y="2717958"/>
            <a:ext cx="732906" cy="194966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F067E34-04C7-4B0A-984C-6401D6CB15D1}"/>
              </a:ext>
            </a:extLst>
          </p:cNvPr>
          <p:cNvSpPr/>
          <p:nvPr/>
        </p:nvSpPr>
        <p:spPr>
          <a:xfrm>
            <a:off x="4328160" y="1499333"/>
            <a:ext cx="1288569" cy="1072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68C08BB8-3F4C-4E4F-B190-59782D1075FC}"/>
              </a:ext>
            </a:extLst>
          </p:cNvPr>
          <p:cNvSpPr/>
          <p:nvPr/>
        </p:nvSpPr>
        <p:spPr>
          <a:xfrm>
            <a:off x="5317569" y="155052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81D4B7D4-9D74-4CD4-A18A-078161EB29BA}"/>
              </a:ext>
            </a:extLst>
          </p:cNvPr>
          <p:cNvSpPr/>
          <p:nvPr/>
        </p:nvSpPr>
        <p:spPr>
          <a:xfrm>
            <a:off x="2303670" y="228570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 sz="200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883C39C3-D3DE-49CB-B000-9E23C1EF216B}"/>
              </a:ext>
            </a:extLst>
          </p:cNvPr>
          <p:cNvSpPr/>
          <p:nvPr/>
        </p:nvSpPr>
        <p:spPr>
          <a:xfrm>
            <a:off x="932488" y="2647777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B9678E-14C9-4709-9EBA-02549DB97CA6}"/>
              </a:ext>
            </a:extLst>
          </p:cNvPr>
          <p:cNvSpPr txBox="1"/>
          <p:nvPr/>
        </p:nvSpPr>
        <p:spPr>
          <a:xfrm>
            <a:off x="6192627" y="1169552"/>
            <a:ext cx="2694198" cy="1546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Go to </a:t>
            </a:r>
            <a:r>
              <a:rPr lang="en-US" altLang="ko-KR" sz="1050" b="1" dirty="0">
                <a:latin typeface="+mn-ea"/>
              </a:rPr>
              <a:t>‘My info’ </a:t>
            </a:r>
            <a:r>
              <a:rPr lang="en-US" altLang="ko-KR" sz="1050" dirty="0">
                <a:latin typeface="+mn-ea"/>
              </a:rPr>
              <a:t>&gt; </a:t>
            </a:r>
            <a:r>
              <a:rPr lang="en-US" altLang="ko-KR" sz="1050" b="1" dirty="0">
                <a:latin typeface="+mn-ea"/>
              </a:rPr>
              <a:t>‘My spending information’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 err="1">
                <a:latin typeface="+mn-ea"/>
              </a:rPr>
              <a:t>Designate</a:t>
            </a:r>
            <a:r>
              <a:rPr lang="ko-KR" altLang="en-US" sz="1050" dirty="0">
                <a:latin typeface="+mn-ea"/>
              </a:rPr>
              <a:t> </a:t>
            </a:r>
            <a:r>
              <a:rPr lang="ko-KR" altLang="en-US" sz="1050" dirty="0" err="1">
                <a:latin typeface="+mn-ea"/>
              </a:rPr>
              <a:t>search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criteria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from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upper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right</a:t>
            </a:r>
            <a:r>
              <a:rPr lang="ko-KR" altLang="en-US" sz="1050" dirty="0">
                <a:latin typeface="+mn-ea"/>
              </a:rPr>
              <a:t> </a:t>
            </a:r>
            <a:r>
              <a:rPr lang="ko-KR" altLang="en-US" sz="1050" dirty="0" err="1">
                <a:latin typeface="+mn-ea"/>
              </a:rPr>
              <a:t>side</a:t>
            </a:r>
            <a:r>
              <a:rPr lang="ko-KR" altLang="en-US" sz="1050" dirty="0">
                <a:latin typeface="+mn-ea"/>
              </a:rPr>
              <a:t>, </a:t>
            </a:r>
            <a:r>
              <a:rPr lang="ko-KR" altLang="en-US" sz="1050" dirty="0" err="1">
                <a:latin typeface="+mn-ea"/>
              </a:rPr>
              <a:t>then</a:t>
            </a:r>
            <a:r>
              <a:rPr lang="ko-KR" altLang="en-US" sz="1050" dirty="0">
                <a:latin typeface="+mn-ea"/>
              </a:rPr>
              <a:t> </a:t>
            </a:r>
            <a:r>
              <a:rPr lang="ko-KR" altLang="en-US" sz="1050" dirty="0" err="1">
                <a:latin typeface="+mn-ea"/>
              </a:rPr>
              <a:t>click</a:t>
            </a:r>
            <a:r>
              <a:rPr lang="ko-KR" altLang="en-US" sz="1050" dirty="0">
                <a:latin typeface="+mn-ea"/>
              </a:rPr>
              <a:t> '</a:t>
            </a:r>
            <a:r>
              <a:rPr lang="ko-KR" altLang="en-US" sz="1050" dirty="0" err="1">
                <a:latin typeface="+mn-ea"/>
              </a:rPr>
              <a:t>Search</a:t>
            </a:r>
            <a:r>
              <a:rPr lang="ko-KR" altLang="en-US" sz="1050" dirty="0">
                <a:latin typeface="+mn-ea"/>
              </a:rPr>
              <a:t>' </a:t>
            </a:r>
            <a:r>
              <a:rPr lang="ko-KR" altLang="en-US" sz="1050" dirty="0" err="1">
                <a:latin typeface="+mn-ea"/>
              </a:rPr>
              <a:t>button</a:t>
            </a:r>
            <a:r>
              <a:rPr lang="ko-KR" altLang="en-US" sz="1050" dirty="0">
                <a:latin typeface="+mn-ea"/>
              </a:rPr>
              <a:t>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>
                <a:latin typeface="+mn-ea"/>
              </a:rPr>
              <a:t>  </a:t>
            </a:r>
            <a:r>
              <a:rPr lang="en-US" altLang="ko-KR" sz="1050" dirty="0">
                <a:latin typeface="+mn-ea"/>
              </a:rPr>
              <a:t>Check amount by </a:t>
            </a:r>
            <a:r>
              <a:rPr lang="en-US" altLang="ko-KR" sz="1050" b="1" dirty="0">
                <a:latin typeface="+mn-ea"/>
              </a:rPr>
              <a:t>‘account subject.’</a:t>
            </a:r>
            <a:r>
              <a:rPr lang="en-US" altLang="ko-KR" sz="1050" dirty="0">
                <a:latin typeface="+mn-ea"/>
              </a:rPr>
              <a:t> (Only the final approved documents are counted)</a:t>
            </a:r>
          </a:p>
        </p:txBody>
      </p:sp>
    </p:spTree>
    <p:extLst>
      <p:ext uri="{BB962C8B-B14F-4D97-AF65-F5344CB8AC3E}">
        <p14:creationId xmlns:p14="http://schemas.microsoft.com/office/powerpoint/2010/main" val="346723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1098762" cy="369332"/>
          </a:xfrm>
        </p:spPr>
        <p:txBody>
          <a:bodyPr/>
          <a:lstStyle/>
          <a:p>
            <a:r>
              <a:rPr lang="en-US" altLang="ko-KR" dirty="0"/>
              <a:t>My Info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Checking my purchase information</a:t>
            </a:r>
            <a:endParaRPr lang="ko-KR" altLang="en-US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D3B7872-B9CB-456A-8399-BE3FB84C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1166813"/>
            <a:ext cx="5610649" cy="275272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3091E278-3A72-4179-9A21-9F8A6F2A626F}"/>
              </a:ext>
            </a:extLst>
          </p:cNvPr>
          <p:cNvSpPr/>
          <p:nvPr/>
        </p:nvSpPr>
        <p:spPr>
          <a:xfrm>
            <a:off x="349162" y="2801778"/>
            <a:ext cx="732906" cy="194966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153BD94-2A18-499E-A2E8-7EB1C53DA595}"/>
              </a:ext>
            </a:extLst>
          </p:cNvPr>
          <p:cNvSpPr/>
          <p:nvPr/>
        </p:nvSpPr>
        <p:spPr>
          <a:xfrm>
            <a:off x="4267200" y="1563264"/>
            <a:ext cx="1271888" cy="503118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9D88C6A-D6EF-400D-A64F-5AC37B50ED15}"/>
              </a:ext>
            </a:extLst>
          </p:cNvPr>
          <p:cNvSpPr/>
          <p:nvPr/>
        </p:nvSpPr>
        <p:spPr>
          <a:xfrm>
            <a:off x="2451908" y="2663117"/>
            <a:ext cx="3161642" cy="864308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1453129-AE03-4F6B-B999-CEEAC3A1022F}"/>
              </a:ext>
            </a:extLst>
          </p:cNvPr>
          <p:cNvSpPr/>
          <p:nvPr/>
        </p:nvSpPr>
        <p:spPr>
          <a:xfrm>
            <a:off x="5317569" y="155052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45D179D3-DB8A-4AA8-9161-6D73307A6C7C}"/>
              </a:ext>
            </a:extLst>
          </p:cNvPr>
          <p:cNvSpPr/>
          <p:nvPr/>
        </p:nvSpPr>
        <p:spPr>
          <a:xfrm>
            <a:off x="932488" y="2749009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C4F05ED7-4F66-4CED-B894-F77047CFCD8F}"/>
              </a:ext>
            </a:extLst>
          </p:cNvPr>
          <p:cNvSpPr/>
          <p:nvPr/>
        </p:nvSpPr>
        <p:spPr>
          <a:xfrm>
            <a:off x="2377445" y="2271246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 sz="200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DDB55AE-43C2-42A3-A82D-FDA848A95E07}"/>
              </a:ext>
            </a:extLst>
          </p:cNvPr>
          <p:cNvSpPr/>
          <p:nvPr/>
        </p:nvSpPr>
        <p:spPr>
          <a:xfrm>
            <a:off x="5178425" y="2324100"/>
            <a:ext cx="139144" cy="138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4B92B-C3B4-41D5-AA04-7C9753692DA4}"/>
              </a:ext>
            </a:extLst>
          </p:cNvPr>
          <p:cNvSpPr txBox="1"/>
          <p:nvPr/>
        </p:nvSpPr>
        <p:spPr>
          <a:xfrm>
            <a:off x="4806957" y="2138699"/>
            <a:ext cx="911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>
                <a:solidFill>
                  <a:srgbClr val="1574F6"/>
                </a:solidFill>
              </a:rPr>
              <a:t>엑셀 다운로드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E62B35-0C81-433E-9A04-226E16CD248D}"/>
              </a:ext>
            </a:extLst>
          </p:cNvPr>
          <p:cNvSpPr txBox="1"/>
          <p:nvPr/>
        </p:nvSpPr>
        <p:spPr>
          <a:xfrm>
            <a:off x="6192628" y="1173793"/>
            <a:ext cx="2694198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b="1" dirty="0"/>
              <a:t>Go to ‘My info’ &gt; ‘My purchase information’</a:t>
            </a:r>
          </a:p>
          <a:p>
            <a:pPr marL="228600" indent="-228600">
              <a:buAutoNum type="circleNumDbPlain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 err="1"/>
              <a:t>Click</a:t>
            </a:r>
            <a:r>
              <a:rPr lang="ko-KR" altLang="en-US" sz="1050" dirty="0"/>
              <a:t> '</a:t>
            </a:r>
            <a:r>
              <a:rPr lang="ko-KR" altLang="en-US" sz="1050" dirty="0" err="1"/>
              <a:t>Magnifier</a:t>
            </a:r>
            <a:r>
              <a:rPr lang="ko-KR" altLang="en-US" sz="1050" dirty="0"/>
              <a:t>' </a:t>
            </a:r>
            <a:r>
              <a:rPr lang="ko-KR" altLang="en-US" sz="1050" dirty="0" err="1"/>
              <a:t>icon</a:t>
            </a:r>
            <a:r>
              <a:rPr lang="ko-KR" altLang="en-US" sz="1050" dirty="0"/>
              <a:t> </a:t>
            </a:r>
            <a:r>
              <a:rPr lang="ko-KR" altLang="en-US" sz="1050" dirty="0" err="1"/>
              <a:t>on</a:t>
            </a:r>
            <a:r>
              <a:rPr lang="ko-KR" altLang="en-US" sz="1050" dirty="0"/>
              <a:t> </a:t>
            </a:r>
            <a:r>
              <a:rPr lang="ko-KR" altLang="en-US" sz="1050" dirty="0" err="1"/>
              <a:t>the</a:t>
            </a:r>
            <a:r>
              <a:rPr lang="ko-KR" altLang="en-US" sz="1050" dirty="0"/>
              <a:t> </a:t>
            </a:r>
            <a:r>
              <a:rPr lang="ko-KR" altLang="en-US" sz="1050" dirty="0" err="1"/>
              <a:t>upper</a:t>
            </a:r>
            <a:r>
              <a:rPr lang="ko-KR" altLang="en-US" sz="1050" dirty="0"/>
              <a:t> </a:t>
            </a:r>
            <a:r>
              <a:rPr lang="ko-KR" altLang="en-US" sz="1050" dirty="0" err="1"/>
              <a:t>right</a:t>
            </a:r>
            <a:r>
              <a:rPr lang="ko-KR" altLang="en-US" sz="1050" dirty="0"/>
              <a:t> </a:t>
            </a:r>
            <a:r>
              <a:rPr lang="ko-KR" altLang="en-US" sz="1050" dirty="0" err="1"/>
              <a:t>side</a:t>
            </a:r>
            <a:r>
              <a:rPr lang="ko-KR" altLang="en-US" sz="1050" dirty="0"/>
              <a:t>, </a:t>
            </a:r>
            <a:r>
              <a:rPr lang="ko-KR" altLang="en-US" sz="1050" dirty="0" err="1"/>
              <a:t>Set</a:t>
            </a:r>
            <a:r>
              <a:rPr lang="ko-KR" altLang="en-US" sz="1050" dirty="0"/>
              <a:t> </a:t>
            </a:r>
            <a:r>
              <a:rPr lang="ko-KR" altLang="en-US" sz="1050" dirty="0" err="1"/>
              <a:t>search</a:t>
            </a:r>
            <a:r>
              <a:rPr lang="ko-KR" altLang="en-US" sz="1050" dirty="0"/>
              <a:t> </a:t>
            </a:r>
            <a:r>
              <a:rPr lang="ko-KR" altLang="en-US" sz="1050" dirty="0" err="1"/>
              <a:t>criteria</a:t>
            </a:r>
            <a:r>
              <a:rPr lang="ko-KR" altLang="en-US" sz="1050" dirty="0"/>
              <a:t>, and </a:t>
            </a:r>
            <a:r>
              <a:rPr lang="ko-KR" altLang="en-US" sz="1050" dirty="0" err="1"/>
              <a:t>click</a:t>
            </a:r>
            <a:r>
              <a:rPr lang="ko-KR" altLang="en-US" sz="1050" dirty="0"/>
              <a:t> '</a:t>
            </a:r>
            <a:r>
              <a:rPr lang="ko-KR" altLang="en-US" sz="1050" dirty="0" err="1"/>
              <a:t>Search</a:t>
            </a:r>
            <a:r>
              <a:rPr lang="ko-KR" altLang="en-US" sz="1050" dirty="0"/>
              <a:t>' </a:t>
            </a:r>
            <a:r>
              <a:rPr lang="ko-KR" altLang="en-US" sz="1050" dirty="0" err="1"/>
              <a:t>button</a:t>
            </a:r>
            <a:r>
              <a:rPr lang="ko-KR" altLang="en-US" sz="1050" dirty="0"/>
              <a:t>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/>
              <a:t> </a:t>
            </a:r>
            <a:r>
              <a:rPr lang="en-US" altLang="ko-KR" sz="1050" dirty="0"/>
              <a:t>Check amount by ‘</a:t>
            </a:r>
            <a:r>
              <a:rPr lang="en-US" altLang="ko-KR" sz="1050" b="1" dirty="0"/>
              <a:t>account subject’</a:t>
            </a:r>
            <a:r>
              <a:rPr lang="en-US" altLang="ko-KR" sz="1050" dirty="0"/>
              <a:t>. (Only the final approved documents are counted)</a:t>
            </a:r>
          </a:p>
        </p:txBody>
      </p:sp>
    </p:spTree>
    <p:extLst>
      <p:ext uri="{BB962C8B-B14F-4D97-AF65-F5344CB8AC3E}">
        <p14:creationId xmlns:p14="http://schemas.microsoft.com/office/powerpoint/2010/main" val="3750222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9F657-8D6A-40C5-847C-3BF03314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617" y="1499231"/>
            <a:ext cx="4632643" cy="3240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ko-KR" altLang="en-US" sz="1400" dirty="0" err="1">
                <a:latin typeface="Noto Sans CJK KR Bold"/>
                <a:ea typeface="Noto Sans CJK KR Bold"/>
              </a:rPr>
              <a:t>Making</a:t>
            </a:r>
            <a:r>
              <a:rPr lang="ko-KR" altLang="en-US" sz="1400" dirty="0">
                <a:latin typeface="Noto Sans CJK KR Bold"/>
                <a:ea typeface="Noto Sans CJK KR Bold"/>
              </a:rPr>
              <a:t> </a:t>
            </a:r>
            <a:r>
              <a:rPr lang="ko-KR" altLang="en-US" sz="1400" dirty="0" err="1">
                <a:latin typeface="Noto Sans CJK KR Bold"/>
                <a:ea typeface="Noto Sans CJK KR Bold"/>
              </a:rPr>
              <a:t>documents</a:t>
            </a:r>
            <a:r>
              <a:rPr lang="ko-KR" altLang="en-US" sz="1400" dirty="0">
                <a:latin typeface="Noto Sans CJK KR Bold"/>
                <a:ea typeface="Noto Sans CJK KR Bold"/>
              </a:rPr>
              <a:t>.</a:t>
            </a:r>
            <a:endParaRPr lang="en-US" altLang="ko-KR" sz="1400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ko-KR" altLang="en-US" sz="1400" dirty="0" err="1">
                <a:latin typeface="Noto Sans CJK KR Bold"/>
                <a:ea typeface="Noto Sans CJK KR Bold"/>
              </a:rPr>
              <a:t>Approving</a:t>
            </a:r>
            <a:r>
              <a:rPr lang="ko-KR" altLang="en-US" sz="1400" dirty="0">
                <a:latin typeface="Noto Sans CJK KR Bold"/>
                <a:ea typeface="Noto Sans CJK KR Bold"/>
              </a:rPr>
              <a:t>/</a:t>
            </a:r>
            <a:r>
              <a:rPr lang="ko-KR" altLang="en-US" sz="1400" dirty="0" err="1">
                <a:latin typeface="Noto Sans CJK KR Bold"/>
                <a:ea typeface="Noto Sans CJK KR Bold"/>
              </a:rPr>
              <a:t>Rejecting</a:t>
            </a:r>
            <a:r>
              <a:rPr lang="ko-KR" altLang="en-US" sz="1400" dirty="0">
                <a:latin typeface="Noto Sans CJK KR Bold"/>
                <a:ea typeface="Noto Sans CJK KR Bold"/>
              </a:rPr>
              <a:t> </a:t>
            </a:r>
            <a:r>
              <a:rPr lang="ko-KR" altLang="en-US" sz="1400" dirty="0" err="1">
                <a:latin typeface="Noto Sans CJK KR Bold"/>
                <a:ea typeface="Noto Sans CJK KR Bold"/>
              </a:rPr>
              <a:t>documents</a:t>
            </a:r>
            <a:r>
              <a:rPr lang="ko-KR" altLang="en-US" sz="1400" dirty="0">
                <a:latin typeface="Noto Sans CJK KR Bold"/>
                <a:ea typeface="Noto Sans CJK KR Bold"/>
              </a:rPr>
              <a:t>.</a:t>
            </a:r>
            <a:endParaRPr lang="en-US" altLang="ko-KR" sz="1400" dirty="0"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How to create document again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Using workflow data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How to print at once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65175"/>
            <a:ext cx="3432055" cy="266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BEC95-5D1D-44C7-92F6-E5D636062515}"/>
              </a:ext>
            </a:extLst>
          </p:cNvPr>
          <p:cNvSpPr txBox="1"/>
          <p:nvPr/>
        </p:nvSpPr>
        <p:spPr>
          <a:xfrm>
            <a:off x="4562474" y="935038"/>
            <a:ext cx="5633086" cy="521862"/>
          </a:xfrm>
          <a:prstGeom prst="rect">
            <a:avLst/>
          </a:prstGeom>
          <a:noFill/>
        </p:spPr>
        <p:txBody>
          <a:bodyPr wrap="square" lIns="108003" tIns="54001" rIns="108003" bIns="5400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3. Workflow</a:t>
            </a:r>
            <a:r>
              <a:rPr lang="ko-KR" altLang="en-US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Document</a:t>
            </a:r>
          </a:p>
        </p:txBody>
      </p:sp>
    </p:spTree>
    <p:extLst>
      <p:ext uri="{BB962C8B-B14F-4D97-AF65-F5344CB8AC3E}">
        <p14:creationId xmlns:p14="http://schemas.microsoft.com/office/powerpoint/2010/main" val="104293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Writing documents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FA98C-6016-46CB-8ABE-5998FDB206C8}"/>
              </a:ext>
            </a:extLst>
          </p:cNvPr>
          <p:cNvSpPr txBox="1"/>
          <p:nvPr/>
        </p:nvSpPr>
        <p:spPr>
          <a:xfrm>
            <a:off x="6199212" y="1166813"/>
            <a:ext cx="26941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Selecting a form</a:t>
            </a:r>
          </a:p>
          <a:p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‘Document drafted’ &gt; ‘Docs Forms’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Select a form in document list.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04A5566-CA6E-4801-BE73-DDA9BC38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1338115"/>
            <a:ext cx="5820188" cy="28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B5CAA0E0-A5CE-4B6D-845F-EF82F097C8D9}"/>
              </a:ext>
            </a:extLst>
          </p:cNvPr>
          <p:cNvSpPr/>
          <p:nvPr/>
        </p:nvSpPr>
        <p:spPr>
          <a:xfrm>
            <a:off x="23569" y="1859280"/>
            <a:ext cx="299160" cy="292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2A7908E-3D49-4A47-B723-0ED6927B9DCF}"/>
              </a:ext>
            </a:extLst>
          </p:cNvPr>
          <p:cNvSpPr/>
          <p:nvPr/>
        </p:nvSpPr>
        <p:spPr>
          <a:xfrm>
            <a:off x="2051050" y="185102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72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Setting processes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FA98C-6016-46CB-8ABE-5998FDB206C8}"/>
              </a:ext>
            </a:extLst>
          </p:cNvPr>
          <p:cNvSpPr txBox="1"/>
          <p:nvPr/>
        </p:nvSpPr>
        <p:spPr>
          <a:xfrm>
            <a:off x="6199212" y="1166813"/>
            <a:ext cx="2694198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Adding ‘Approver’, ‘Cooperator’, and ‘Consenter’ </a:t>
            </a:r>
            <a:endParaRPr lang="ko-KR" altLang="en-US" sz="1050" dirty="0"/>
          </a:p>
          <a:p>
            <a:endParaRPr lang="ko-KR" altLang="en-US" sz="1050" dirty="0"/>
          </a:p>
          <a:p>
            <a:r>
              <a:rPr lang="en-US" altLang="ko-KR" sz="1050" dirty="0"/>
              <a:t>‘Approver’, ‘Cooperator’, and ‘Consenter’ are approvers who can approve or reject documents.</a:t>
            </a:r>
          </a:p>
          <a:p>
            <a:endParaRPr lang="en-US" altLang="ko-KR" sz="1050" dirty="0"/>
          </a:p>
          <a:p>
            <a:r>
              <a:rPr lang="en-US" altLang="ko-KR" sz="1050" dirty="0"/>
              <a:t>Use these settings by how your group is.</a:t>
            </a:r>
          </a:p>
          <a:p>
            <a:endParaRPr lang="en-US" altLang="ko-KR" sz="1050" dirty="0"/>
          </a:p>
          <a:p>
            <a:r>
              <a:rPr lang="en-US" altLang="ko-KR" sz="1050" dirty="0"/>
              <a:t>Approver : Approvers who are directly related to the document.</a:t>
            </a:r>
          </a:p>
          <a:p>
            <a:r>
              <a:rPr lang="en-US" altLang="ko-KR" sz="1050" dirty="0"/>
              <a:t>Cooperator : Approvers in relevant departments who required to cooperate to the document.</a:t>
            </a:r>
          </a:p>
          <a:p>
            <a:r>
              <a:rPr lang="en-US" altLang="ko-KR" sz="1050" dirty="0"/>
              <a:t>Consenter : Same with cooperator, but when multi-people approval is needed.</a:t>
            </a:r>
          </a:p>
          <a:p>
            <a:r>
              <a:rPr lang="en-US" altLang="ko-KR" sz="1050" dirty="0"/>
              <a:t>Select members in organization chart or group member tab.</a:t>
            </a:r>
          </a:p>
          <a:p>
            <a:r>
              <a:rPr lang="en-US" altLang="ko-KR" sz="1050" dirty="0"/>
              <a:t>Click [Approver / Cooperator / Consenter ▷]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2B3598-5343-4CD0-BB8F-D4021B25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38628"/>
            <a:ext cx="3796514" cy="18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3C87417-EA6C-47FB-BB31-32C4526A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10" y="1696179"/>
            <a:ext cx="3806965" cy="2928435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6F6EC36A-22E4-4FA9-BA05-0244A993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339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71525"/>
            <a:ext cx="3432055" cy="2667005"/>
          </a:xfrm>
          <a:prstGeom prst="rect">
            <a:avLst/>
          </a:prstGeo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CA73F012-926D-41FC-8C40-DAEF9BE56434}"/>
              </a:ext>
            </a:extLst>
          </p:cNvPr>
          <p:cNvSpPr txBox="1">
            <a:spLocks/>
          </p:cNvSpPr>
          <p:nvPr/>
        </p:nvSpPr>
        <p:spPr>
          <a:xfrm>
            <a:off x="4579880" y="1167607"/>
            <a:ext cx="3679091" cy="194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Regular"/>
              </a:rPr>
              <a:t>Starting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Regular"/>
              </a:rPr>
              <a:t> </a:t>
            </a:r>
            <a:r>
              <a:rPr 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Regular"/>
              </a:rPr>
              <a:t>;</a:t>
            </a:r>
            <a:r>
              <a:rPr lang="en-US" sz="1600" dirty="0" err="1">
                <a:solidFill>
                  <a:srgbClr val="1574F6"/>
                </a:solidFill>
                <a:latin typeface="Noto Sans CJK KR Bold" panose="020B0800000000000000" pitchFamily="34" charset="-127"/>
                <a:ea typeface="Noto Sans CJK KR Regular"/>
              </a:rPr>
              <a:t>Docswave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/>
              </a:rPr>
              <a:t> </a:t>
            </a:r>
            <a:endParaRPr lang="en-US" altLang="ko-KR" sz="1600" dirty="0">
              <a:solidFill>
                <a:srgbClr val="1574F6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My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Info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Workflow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Document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Board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Collaboration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Issue a certification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Member Info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&amp; Shared</a:t>
            </a:r>
            <a:r>
              <a:rPr lang="ko-KR" altLang="en-US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16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186268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Approval / Rejection of documents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7EFC206-28D0-41E3-B3CC-DF1A3478D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" y="1326052"/>
            <a:ext cx="6078071" cy="104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FCD9E73-1F85-4DB5-98FA-6AADB0F2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0" y="2467255"/>
            <a:ext cx="3985915" cy="22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E2774741-B0BB-43BF-BA25-60BECD2543D7}"/>
              </a:ext>
            </a:extLst>
          </p:cNvPr>
          <p:cNvSpPr/>
          <p:nvPr/>
        </p:nvSpPr>
        <p:spPr>
          <a:xfrm>
            <a:off x="3681119" y="2412535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0085386C-9E80-45D6-86D1-778963A20695}"/>
              </a:ext>
            </a:extLst>
          </p:cNvPr>
          <p:cNvSpPr/>
          <p:nvPr/>
        </p:nvSpPr>
        <p:spPr>
          <a:xfrm>
            <a:off x="681685" y="1606725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32A22C4-963D-427B-BA17-EAC23E13966E}"/>
              </a:ext>
            </a:extLst>
          </p:cNvPr>
          <p:cNvSpPr/>
          <p:nvPr/>
        </p:nvSpPr>
        <p:spPr>
          <a:xfrm>
            <a:off x="3136326" y="1703054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9813E-2E31-4FB8-9DDC-BD74043E4AD6}"/>
              </a:ext>
            </a:extLst>
          </p:cNvPr>
          <p:cNvSpPr txBox="1"/>
          <p:nvPr/>
        </p:nvSpPr>
        <p:spPr>
          <a:xfrm>
            <a:off x="6199212" y="1166813"/>
            <a:ext cx="269419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‘Document approval’ menu.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the title of document you will approve.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Read text and Click ‘Approve’ or ‘Reject’ button.</a:t>
            </a:r>
          </a:p>
        </p:txBody>
      </p:sp>
    </p:spTree>
    <p:extLst>
      <p:ext uri="{BB962C8B-B14F-4D97-AF65-F5344CB8AC3E}">
        <p14:creationId xmlns:p14="http://schemas.microsoft.com/office/powerpoint/2010/main" val="77187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How to create document again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9813E-2E31-4FB8-9DDC-BD74043E4AD6}"/>
              </a:ext>
            </a:extLst>
          </p:cNvPr>
          <p:cNvSpPr txBox="1"/>
          <p:nvPr/>
        </p:nvSpPr>
        <p:spPr>
          <a:xfrm>
            <a:off x="6199212" y="1166813"/>
            <a:ext cx="269419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You can create documents again through the final approved documents of the </a:t>
            </a:r>
            <a:r>
              <a:rPr lang="en-US" altLang="ko-KR" sz="1050" dirty="0" err="1"/>
              <a:t>creater's</a:t>
            </a:r>
            <a:r>
              <a:rPr lang="en-US" altLang="ko-KR" sz="1050" dirty="0"/>
              <a:t> own.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‘Document drafted’ &gt; ‘Recently approved document’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a document you want to create again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Create a new document based on current document.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A5BCE62-6713-475D-B137-38F4DA04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8" y="1166813"/>
            <a:ext cx="5304865" cy="221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0085386C-9E80-45D6-86D1-778963A20695}"/>
              </a:ext>
            </a:extLst>
          </p:cNvPr>
          <p:cNvSpPr/>
          <p:nvPr/>
        </p:nvSpPr>
        <p:spPr>
          <a:xfrm>
            <a:off x="1121255" y="2228642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32A22C4-963D-427B-BA17-EAC23E13966E}"/>
              </a:ext>
            </a:extLst>
          </p:cNvPr>
          <p:cNvSpPr/>
          <p:nvPr/>
        </p:nvSpPr>
        <p:spPr>
          <a:xfrm>
            <a:off x="5464258" y="2392363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550D08BB-D979-4336-8602-56DD4C20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" y="3132533"/>
            <a:ext cx="6091015" cy="144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E2774741-B0BB-43BF-BA25-60BECD2543D7}"/>
              </a:ext>
            </a:extLst>
          </p:cNvPr>
          <p:cNvSpPr/>
          <p:nvPr/>
        </p:nvSpPr>
        <p:spPr>
          <a:xfrm>
            <a:off x="5688013" y="3120479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699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Checking workflow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9813E-2E31-4FB8-9DDC-BD74043E4AD6}"/>
              </a:ext>
            </a:extLst>
          </p:cNvPr>
          <p:cNvSpPr txBox="1"/>
          <p:nvPr/>
        </p:nvSpPr>
        <p:spPr>
          <a:xfrm>
            <a:off x="6199212" y="1166813"/>
            <a:ext cx="2694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You can see data of approved documents you’ve written(made by premium forms) in statistics.</a:t>
            </a:r>
          </a:p>
          <a:p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‘Workflow data’ menu.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Select a docs forms category you want to check.   Common form    Private document form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[Select a form in the category.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Check [form version] in the right side.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View workflow data for the selected common form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019760D-F449-4056-90C4-A691EEF7A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5" y="1241175"/>
            <a:ext cx="5575610" cy="31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122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Downloading workflow data in Excel files.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9813E-2E31-4FB8-9DDC-BD74043E4AD6}"/>
              </a:ext>
            </a:extLst>
          </p:cNvPr>
          <p:cNvSpPr txBox="1"/>
          <p:nvPr/>
        </p:nvSpPr>
        <p:spPr>
          <a:xfrm>
            <a:off x="6199212" y="1166813"/>
            <a:ext cx="269419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You can download document data within one year of the final approval date.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‘Workflow data’ menu.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[Select a docs forms category you want to check.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[Select a form in the category.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Check [form version] in the right side.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[Excel[ button on the upper right side.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Select download period.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[Click ‘Download’ button.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56CFBE0-6D09-48D8-8CCF-A9E0F39C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8" y="1178318"/>
            <a:ext cx="3532310" cy="34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27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399952" cy="369332"/>
          </a:xfrm>
        </p:spPr>
        <p:txBody>
          <a:bodyPr/>
          <a:lstStyle/>
          <a:p>
            <a:r>
              <a:rPr lang="en-US" altLang="ko-KR" dirty="0"/>
              <a:t>Workflow document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How to print at once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9813E-2E31-4FB8-9DDC-BD74043E4AD6}"/>
              </a:ext>
            </a:extLst>
          </p:cNvPr>
          <p:cNvSpPr txBox="1"/>
          <p:nvPr/>
        </p:nvSpPr>
        <p:spPr>
          <a:xfrm>
            <a:off x="6199212" y="1166813"/>
            <a:ext cx="2694198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You can print several documents together with ‘Print at once’ feature.</a:t>
            </a:r>
          </a:p>
          <a:p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‘Workflow document’ &gt; the menu where documents you want to print are.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Check documents you want to print.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‘Print at once’ button on top.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Set options for printing at once.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‘Print’ button.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Check files sent by e-mail. (It will take 5~10 mins depending on number of files)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5ABDB6E-D6D1-4E56-B6BA-2F24BB039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" y="1338115"/>
            <a:ext cx="6068291" cy="2057530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BC238FEC-AFB0-4DB8-9002-EBE0DCCC46E9}"/>
              </a:ext>
            </a:extLst>
          </p:cNvPr>
          <p:cNvSpPr/>
          <p:nvPr/>
        </p:nvSpPr>
        <p:spPr>
          <a:xfrm>
            <a:off x="448680" y="2115485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0AB39755-C315-486E-8C11-7E7797A745D1}"/>
              </a:ext>
            </a:extLst>
          </p:cNvPr>
          <p:cNvSpPr/>
          <p:nvPr/>
        </p:nvSpPr>
        <p:spPr>
          <a:xfrm>
            <a:off x="1424796" y="2147971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02286FA-C60D-4305-9D9F-56F27C1C9786}"/>
              </a:ext>
            </a:extLst>
          </p:cNvPr>
          <p:cNvSpPr/>
          <p:nvPr/>
        </p:nvSpPr>
        <p:spPr>
          <a:xfrm>
            <a:off x="5083656" y="1353811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39D584B-B71B-4FAC-8C6C-41872AFA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973524"/>
            <a:ext cx="2464598" cy="2457433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BE89E306-F199-4FEC-86B2-D1F472018B82}"/>
              </a:ext>
            </a:extLst>
          </p:cNvPr>
          <p:cNvSpPr/>
          <p:nvPr/>
        </p:nvSpPr>
        <p:spPr>
          <a:xfrm>
            <a:off x="3492500" y="2177717"/>
            <a:ext cx="277170" cy="2768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4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1936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9F657-8D6A-40C5-847C-3BF03314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7" y="1462087"/>
            <a:ext cx="4249737" cy="324008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Cooperate with boards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65175"/>
            <a:ext cx="3432055" cy="266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BEC95-5D1D-44C7-92F6-E5D636062515}"/>
              </a:ext>
            </a:extLst>
          </p:cNvPr>
          <p:cNvSpPr txBox="1"/>
          <p:nvPr/>
        </p:nvSpPr>
        <p:spPr>
          <a:xfrm>
            <a:off x="4562474" y="935038"/>
            <a:ext cx="4416365" cy="521862"/>
          </a:xfrm>
          <a:prstGeom prst="rect">
            <a:avLst/>
          </a:prstGeom>
          <a:noFill/>
        </p:spPr>
        <p:txBody>
          <a:bodyPr wrap="square" lIns="108003" tIns="54001" rIns="108003" bIns="5400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4. Board</a:t>
            </a:r>
            <a:r>
              <a:rPr lang="ko-KR" altLang="en-US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706573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819520" cy="369332"/>
          </a:xfrm>
        </p:spPr>
        <p:txBody>
          <a:bodyPr/>
          <a:lstStyle/>
          <a:p>
            <a:r>
              <a:rPr lang="en-US" altLang="ko-KR" dirty="0"/>
              <a:t>Board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Cooperate with boards (Writing posts)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55932-F5C1-4388-9CEB-B323928E65A4}"/>
              </a:ext>
            </a:extLst>
          </p:cNvPr>
          <p:cNvSpPr txBox="1"/>
          <p:nvPr/>
        </p:nvSpPr>
        <p:spPr>
          <a:xfrm>
            <a:off x="6199212" y="1166813"/>
            <a:ext cx="2694198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</a:t>
            </a:r>
            <a:r>
              <a:rPr lang="en-US" altLang="ko-KR" sz="1050" b="1" dirty="0"/>
              <a:t>‘Board’</a:t>
            </a:r>
            <a:r>
              <a:rPr lang="en-US" altLang="ko-KR" sz="1050" dirty="0"/>
              <a:t>, </a:t>
            </a:r>
            <a:r>
              <a:rPr lang="en-US" altLang="ko-KR" sz="1050" b="1" dirty="0"/>
              <a:t>select a board </a:t>
            </a:r>
            <a:r>
              <a:rPr lang="en-US" altLang="ko-KR" sz="1050" dirty="0"/>
              <a:t>where you want to post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</a:t>
            </a:r>
            <a:r>
              <a:rPr lang="en-US" altLang="ko-KR" sz="1050" b="1" dirty="0"/>
              <a:t>[Pen]</a:t>
            </a:r>
            <a:r>
              <a:rPr lang="en-US" altLang="ko-KR" sz="1050" dirty="0"/>
              <a:t> button on upper right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Write title and text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Upload images in text if you need to. You can upload </a:t>
            </a:r>
            <a:r>
              <a:rPr lang="en-US" altLang="ko-KR" sz="1050" b="1" dirty="0"/>
              <a:t>[images]</a:t>
            </a:r>
            <a:r>
              <a:rPr lang="en-US" altLang="ko-KR" sz="1050" dirty="0"/>
              <a:t> using drag &amp; drop.</a:t>
            </a: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Upload [</a:t>
            </a:r>
            <a:r>
              <a:rPr lang="en-US" altLang="ko-KR" sz="1050" b="1" dirty="0"/>
              <a:t>attachments in post] </a:t>
            </a:r>
            <a:r>
              <a:rPr lang="en-US" altLang="ko-KR" sz="1050" dirty="0"/>
              <a:t>if you need.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/>
              <a:t> </a:t>
            </a:r>
            <a:r>
              <a:rPr lang="en-US" altLang="ko-KR" sz="1050" dirty="0"/>
              <a:t>Can designate </a:t>
            </a:r>
            <a:r>
              <a:rPr lang="en-US" altLang="ko-KR" sz="1050" b="1" dirty="0"/>
              <a:t>[members to be notified]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a tack icon if you want to make your post to be </a:t>
            </a:r>
            <a:r>
              <a:rPr lang="en-US" altLang="ko-KR" sz="1050" b="1" dirty="0"/>
              <a:t>[fixed on top]</a:t>
            </a:r>
            <a:r>
              <a:rPr lang="en-US" altLang="ko-KR" sz="1050" dirty="0"/>
              <a:t>. Fixed post will be displayed on top always.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‘Posting’ button on the bottom.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C58AF2-9141-41BB-B0C1-513D1F5D6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92250"/>
            <a:ext cx="5460646" cy="23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58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9F657-8D6A-40C5-847C-3BF03314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7" y="1462087"/>
            <a:ext cx="4249737" cy="324008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Certificate application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65175"/>
            <a:ext cx="3432055" cy="266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BEC95-5D1D-44C7-92F6-E5D636062515}"/>
              </a:ext>
            </a:extLst>
          </p:cNvPr>
          <p:cNvSpPr txBox="1"/>
          <p:nvPr/>
        </p:nvSpPr>
        <p:spPr>
          <a:xfrm>
            <a:off x="4562474" y="935038"/>
            <a:ext cx="5258033" cy="521862"/>
          </a:xfrm>
          <a:prstGeom prst="rect">
            <a:avLst/>
          </a:prstGeom>
          <a:noFill/>
        </p:spPr>
        <p:txBody>
          <a:bodyPr wrap="square" lIns="108003" tIns="54001" rIns="108003" bIns="5400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5. Issue a certification</a:t>
            </a:r>
          </a:p>
        </p:txBody>
      </p:sp>
    </p:spTree>
    <p:extLst>
      <p:ext uri="{BB962C8B-B14F-4D97-AF65-F5344CB8AC3E}">
        <p14:creationId xmlns:p14="http://schemas.microsoft.com/office/powerpoint/2010/main" val="333395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248693" cy="369332"/>
          </a:xfrm>
        </p:spPr>
        <p:txBody>
          <a:bodyPr/>
          <a:lstStyle/>
          <a:p>
            <a:r>
              <a:rPr lang="en-US" altLang="ko-KR" dirty="0"/>
              <a:t>Issue a certification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Certificate application</a:t>
            </a:r>
            <a:r>
              <a:rPr lang="ko-KR" altLang="en-US" dirty="0"/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DAFB3B-449A-4862-828F-90252E11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66813"/>
            <a:ext cx="5430838" cy="266450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1AA237-1004-4B43-AEC1-3DFB7334C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538" y="2190749"/>
            <a:ext cx="3217808" cy="230475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631118E1-FA3C-4E33-B9AA-A01CB5A3126E}"/>
              </a:ext>
            </a:extLst>
          </p:cNvPr>
          <p:cNvSpPr/>
          <p:nvPr/>
        </p:nvSpPr>
        <p:spPr>
          <a:xfrm>
            <a:off x="1150522" y="1498154"/>
            <a:ext cx="705083" cy="169277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A20033A-8423-4C1A-BBB4-36BFD3C7D843}"/>
              </a:ext>
            </a:extLst>
          </p:cNvPr>
          <p:cNvSpPr/>
          <p:nvPr/>
        </p:nvSpPr>
        <p:spPr>
          <a:xfrm>
            <a:off x="376575" y="3054084"/>
            <a:ext cx="705083" cy="169277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16E9DDA-0809-4201-BF74-9C61349C4625}"/>
              </a:ext>
            </a:extLst>
          </p:cNvPr>
          <p:cNvSpPr/>
          <p:nvPr/>
        </p:nvSpPr>
        <p:spPr>
          <a:xfrm>
            <a:off x="1797538" y="2190749"/>
            <a:ext cx="3217808" cy="2304755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2BFA434A-DE07-4B5C-84D5-5BE94D99381B}"/>
              </a:ext>
            </a:extLst>
          </p:cNvPr>
          <p:cNvSpPr/>
          <p:nvPr/>
        </p:nvSpPr>
        <p:spPr>
          <a:xfrm>
            <a:off x="932078" y="2988470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7D201736-6BEC-42ED-AB20-923685FDFC99}"/>
              </a:ext>
            </a:extLst>
          </p:cNvPr>
          <p:cNvSpPr/>
          <p:nvPr/>
        </p:nvSpPr>
        <p:spPr>
          <a:xfrm>
            <a:off x="1760338" y="142124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0BF982A4-72C4-43E7-8A32-CF66B7904440}"/>
              </a:ext>
            </a:extLst>
          </p:cNvPr>
          <p:cNvSpPr/>
          <p:nvPr/>
        </p:nvSpPr>
        <p:spPr>
          <a:xfrm>
            <a:off x="1556445" y="2053086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 sz="2000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B53480F6-7A82-43F2-8991-44E605ADB0F8}"/>
              </a:ext>
            </a:extLst>
          </p:cNvPr>
          <p:cNvSpPr/>
          <p:nvPr/>
        </p:nvSpPr>
        <p:spPr>
          <a:xfrm>
            <a:off x="3939658" y="4300322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4</a:t>
            </a:r>
            <a:endParaRPr lang="ko-KR" alt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462A5-ADB0-4962-AA77-D01329448EAA}"/>
              </a:ext>
            </a:extLst>
          </p:cNvPr>
          <p:cNvSpPr txBox="1"/>
          <p:nvPr/>
        </p:nvSpPr>
        <p:spPr>
          <a:xfrm>
            <a:off x="6199212" y="1421241"/>
            <a:ext cx="269906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</a:t>
            </a:r>
            <a:r>
              <a:rPr lang="en-US" altLang="ko-KR" sz="1050" b="1" dirty="0"/>
              <a:t>Issue a certificate</a:t>
            </a:r>
            <a:r>
              <a:rPr lang="en-US" altLang="ko-KR" sz="1050" dirty="0"/>
              <a:t>’ &gt; </a:t>
            </a:r>
            <a:r>
              <a:rPr lang="en-US" altLang="ko-KR" sz="1050" b="1" dirty="0"/>
              <a:t>[Certificate Application]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the name of certification that you want to apply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Fill in blanks with information in generated form.</a:t>
            </a: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[</a:t>
            </a:r>
            <a:r>
              <a:rPr lang="en-US" altLang="ko-KR" sz="1050" b="1" dirty="0"/>
              <a:t>Certificate Application]</a:t>
            </a:r>
            <a:r>
              <a:rPr lang="en-US" altLang="ko-KR" sz="1050" dirty="0"/>
              <a:t> button.</a:t>
            </a:r>
          </a:p>
        </p:txBody>
      </p:sp>
    </p:spTree>
    <p:extLst>
      <p:ext uri="{BB962C8B-B14F-4D97-AF65-F5344CB8AC3E}">
        <p14:creationId xmlns:p14="http://schemas.microsoft.com/office/powerpoint/2010/main" val="2362308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248693" cy="369332"/>
          </a:xfrm>
        </p:spPr>
        <p:txBody>
          <a:bodyPr/>
          <a:lstStyle/>
          <a:p>
            <a:r>
              <a:rPr lang="en-US" altLang="ko-KR" dirty="0"/>
              <a:t>Issue a certification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Certificate Application History</a:t>
            </a:r>
            <a:endParaRPr lang="ko-KR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AFB30B-1FA8-45B0-84B1-CB3E1A7CE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66813"/>
            <a:ext cx="5480575" cy="268890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BA84848-316F-4F4B-8E04-5920B9A1BA04}"/>
              </a:ext>
            </a:extLst>
          </p:cNvPr>
          <p:cNvSpPr/>
          <p:nvPr/>
        </p:nvSpPr>
        <p:spPr>
          <a:xfrm>
            <a:off x="311687" y="3205629"/>
            <a:ext cx="789855" cy="128726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264B896-3746-476A-A028-402C87721CCA}"/>
              </a:ext>
            </a:extLst>
          </p:cNvPr>
          <p:cNvSpPr/>
          <p:nvPr/>
        </p:nvSpPr>
        <p:spPr>
          <a:xfrm>
            <a:off x="4971538" y="1381840"/>
            <a:ext cx="716476" cy="652699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59033EE-C476-409D-900B-322E710F3250}"/>
              </a:ext>
            </a:extLst>
          </p:cNvPr>
          <p:cNvSpPr/>
          <p:nvPr/>
        </p:nvSpPr>
        <p:spPr>
          <a:xfrm>
            <a:off x="5519741" y="1231588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CD2F5E3D-7C98-457F-B09D-6E5D88C22FF9}"/>
              </a:ext>
            </a:extLst>
          </p:cNvPr>
          <p:cNvSpPr/>
          <p:nvPr/>
        </p:nvSpPr>
        <p:spPr>
          <a:xfrm>
            <a:off x="951962" y="3119740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23F4E7-CF49-4F00-85C8-70B3EF061487}"/>
              </a:ext>
            </a:extLst>
          </p:cNvPr>
          <p:cNvSpPr txBox="1"/>
          <p:nvPr/>
        </p:nvSpPr>
        <p:spPr>
          <a:xfrm>
            <a:off x="6199212" y="1099667"/>
            <a:ext cx="2694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050" dirty="0"/>
              <a:t>Approved certifications : Can be printed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050" dirty="0"/>
              <a:t>Rejected certifications : Can not be printed, and reasons for rejection is displayed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050" dirty="0"/>
              <a:t>Certifications in progress : Is not approved or rejected.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</a:t>
            </a:r>
            <a:r>
              <a:rPr lang="en-US" altLang="ko-KR" sz="1050" b="1" dirty="0"/>
              <a:t>Issue a certificate</a:t>
            </a:r>
            <a:r>
              <a:rPr lang="en-US" altLang="ko-KR" sz="1050" dirty="0"/>
              <a:t>’ &gt; </a:t>
            </a:r>
            <a:r>
              <a:rPr lang="en-US" altLang="ko-KR" sz="1050" b="1" dirty="0"/>
              <a:t>[List of application]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Check your application list</a:t>
            </a:r>
          </a:p>
        </p:txBody>
      </p:sp>
    </p:spTree>
    <p:extLst>
      <p:ext uri="{BB962C8B-B14F-4D97-AF65-F5344CB8AC3E}">
        <p14:creationId xmlns:p14="http://schemas.microsoft.com/office/powerpoint/2010/main" val="268416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9F657-8D6A-40C5-847C-3BF03314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7" y="1462088"/>
            <a:ext cx="4249737" cy="93027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Sing in with Google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Dashboard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Settings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65175"/>
            <a:ext cx="3432055" cy="266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BEC95-5D1D-44C7-92F6-E5D636062515}"/>
              </a:ext>
            </a:extLst>
          </p:cNvPr>
          <p:cNvSpPr txBox="1"/>
          <p:nvPr/>
        </p:nvSpPr>
        <p:spPr>
          <a:xfrm>
            <a:off x="4562473" y="935038"/>
            <a:ext cx="5934541" cy="521862"/>
          </a:xfrm>
          <a:prstGeom prst="rect">
            <a:avLst/>
          </a:prstGeom>
          <a:noFill/>
        </p:spPr>
        <p:txBody>
          <a:bodyPr wrap="square" lIns="108003" tIns="54001" rIns="108003" bIns="54001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/>
              </a:rPr>
              <a:t>1. </a:t>
            </a:r>
            <a:r>
              <a:rPr lang="ko-KR" altLang="en-US" sz="2000" dirty="0" err="1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/>
              </a:rPr>
              <a:t>Starting</a:t>
            </a:r>
            <a:r>
              <a:rPr lang="ko-KR" altLang="en-US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/>
              </a:rPr>
              <a:t> </a:t>
            </a: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/>
              </a:rPr>
              <a:t>;</a:t>
            </a:r>
            <a:r>
              <a:rPr lang="en-US" altLang="ko-KR" sz="2000" dirty="0" err="1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/>
              </a:rPr>
              <a:t>Docswave</a:t>
            </a:r>
            <a:endParaRPr lang="en-US" altLang="ko-KR" sz="2000" dirty="0">
              <a:solidFill>
                <a:srgbClr val="1574F6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4219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9F657-8D6A-40C5-847C-3BF03314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7" y="1462087"/>
            <a:ext cx="4249737" cy="324008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See member details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Shared Contacts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65175"/>
            <a:ext cx="3432055" cy="266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BEC95-5D1D-44C7-92F6-E5D636062515}"/>
              </a:ext>
            </a:extLst>
          </p:cNvPr>
          <p:cNvSpPr txBox="1"/>
          <p:nvPr/>
        </p:nvSpPr>
        <p:spPr>
          <a:xfrm>
            <a:off x="4562473" y="935038"/>
            <a:ext cx="7431407" cy="521862"/>
          </a:xfrm>
          <a:prstGeom prst="rect">
            <a:avLst/>
          </a:prstGeom>
          <a:noFill/>
        </p:spPr>
        <p:txBody>
          <a:bodyPr wrap="square" lIns="108003" tIns="54001" rIns="108003" bIns="5400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6. Member Info</a:t>
            </a:r>
            <a:r>
              <a:rPr lang="ko-KR" altLang="en-US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&amp; Shared</a:t>
            </a:r>
            <a:r>
              <a:rPr lang="ko-KR" altLang="en-US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2676406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3595664" cy="369332"/>
          </a:xfrm>
        </p:spPr>
        <p:txBody>
          <a:bodyPr/>
          <a:lstStyle/>
          <a:p>
            <a:r>
              <a:rPr lang="en-US" altLang="ko-KR" dirty="0"/>
              <a:t>Member info &amp; Shared Contacts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4" y="780564"/>
            <a:ext cx="10395585" cy="313932"/>
          </a:xfrm>
        </p:spPr>
        <p:txBody>
          <a:bodyPr/>
          <a:lstStyle/>
          <a:p>
            <a:r>
              <a:rPr lang="en-US" altLang="ko-KR" dirty="0"/>
              <a:t>See member details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C0A226F-E86C-4D35-B3AB-D0D7D4F1F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166813"/>
            <a:ext cx="5496106" cy="269652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C9518CF-85F3-455E-9952-F1A00D9C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275" y="2476475"/>
            <a:ext cx="1866325" cy="203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EBC65C1-E748-495B-A51F-C3E505F04AEC}"/>
              </a:ext>
            </a:extLst>
          </p:cNvPr>
          <p:cNvSpPr/>
          <p:nvPr/>
        </p:nvSpPr>
        <p:spPr>
          <a:xfrm>
            <a:off x="257175" y="2660194"/>
            <a:ext cx="789855" cy="128726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410FC1C-3A9A-4015-9494-2ACDEC14CBEB}"/>
              </a:ext>
            </a:extLst>
          </p:cNvPr>
          <p:cNvSpPr/>
          <p:nvPr/>
        </p:nvSpPr>
        <p:spPr>
          <a:xfrm>
            <a:off x="2437205" y="1828008"/>
            <a:ext cx="789855" cy="128726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FB908B6-A18F-4E98-8105-CDC04508D334}"/>
              </a:ext>
            </a:extLst>
          </p:cNvPr>
          <p:cNvSpPr/>
          <p:nvPr/>
        </p:nvSpPr>
        <p:spPr>
          <a:xfrm>
            <a:off x="3154040" y="1742119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010A851-F427-4445-983C-9F99AB6ED79C}"/>
              </a:ext>
            </a:extLst>
          </p:cNvPr>
          <p:cNvSpPr/>
          <p:nvPr/>
        </p:nvSpPr>
        <p:spPr>
          <a:xfrm>
            <a:off x="974010" y="257430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477EA-2A71-4D55-8F91-001E06809C84}"/>
              </a:ext>
            </a:extLst>
          </p:cNvPr>
          <p:cNvSpPr txBox="1"/>
          <p:nvPr/>
        </p:nvSpPr>
        <p:spPr>
          <a:xfrm>
            <a:off x="6199212" y="1166813"/>
            <a:ext cx="2694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</a:t>
            </a:r>
            <a:r>
              <a:rPr lang="en-US" altLang="ko-KR" sz="1050" b="1" dirty="0"/>
              <a:t>‘Member info’</a:t>
            </a:r>
            <a:r>
              <a:rPr lang="en-US" altLang="ko-KR" sz="1050" dirty="0"/>
              <a:t>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the ‘</a:t>
            </a:r>
            <a:r>
              <a:rPr lang="en-US" altLang="ko-KR" sz="1050" b="1" dirty="0"/>
              <a:t>name of the member’</a:t>
            </a:r>
            <a:r>
              <a:rPr lang="en-US" altLang="ko-KR" sz="1050" dirty="0"/>
              <a:t> you want to see.</a:t>
            </a:r>
          </a:p>
        </p:txBody>
      </p:sp>
    </p:spTree>
    <p:extLst>
      <p:ext uri="{BB962C8B-B14F-4D97-AF65-F5344CB8AC3E}">
        <p14:creationId xmlns:p14="http://schemas.microsoft.com/office/powerpoint/2010/main" val="412597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3595664" cy="369332"/>
          </a:xfrm>
        </p:spPr>
        <p:txBody>
          <a:bodyPr/>
          <a:lstStyle/>
          <a:p>
            <a:r>
              <a:rPr lang="en-US" altLang="ko-KR" dirty="0"/>
              <a:t>Member info &amp; Shared Contacts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Searching member info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BCC8914-4547-47E2-A30B-5DF416D5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0" y="1166814"/>
            <a:ext cx="5358268" cy="26289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6B1B520C-3019-403D-96CB-7603C9A51D48}"/>
              </a:ext>
            </a:extLst>
          </p:cNvPr>
          <p:cNvSpPr/>
          <p:nvPr/>
        </p:nvSpPr>
        <p:spPr>
          <a:xfrm>
            <a:off x="4160520" y="1596452"/>
            <a:ext cx="1254225" cy="1162980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E2691F8A-0519-4434-8025-4AD6C95A9B8E}"/>
              </a:ext>
            </a:extLst>
          </p:cNvPr>
          <p:cNvSpPr/>
          <p:nvPr/>
        </p:nvSpPr>
        <p:spPr>
          <a:xfrm>
            <a:off x="4160520" y="2682240"/>
            <a:ext cx="899160" cy="419100"/>
          </a:xfrm>
          <a:custGeom>
            <a:avLst/>
            <a:gdLst>
              <a:gd name="connsiteX0" fmla="*/ 129540 w 899160"/>
              <a:gd name="connsiteY0" fmla="*/ 419100 h 419100"/>
              <a:gd name="connsiteX1" fmla="*/ 899160 w 899160"/>
              <a:gd name="connsiteY1" fmla="*/ 0 h 419100"/>
              <a:gd name="connsiteX2" fmla="*/ 0 w 899160"/>
              <a:gd name="connsiteY2" fmla="*/ 137160 h 419100"/>
              <a:gd name="connsiteX3" fmla="*/ 129540 w 899160"/>
              <a:gd name="connsiteY3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" h="419100">
                <a:moveTo>
                  <a:pt x="129540" y="419100"/>
                </a:moveTo>
                <a:lnTo>
                  <a:pt x="899160" y="0"/>
                </a:lnTo>
                <a:lnTo>
                  <a:pt x="0" y="137160"/>
                </a:lnTo>
                <a:lnTo>
                  <a:pt x="129540" y="4191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E63889E-A638-4D9B-956E-BBCFAE24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060" y="2831750"/>
            <a:ext cx="394660" cy="388493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FEA4E88A-2F77-441B-A8D4-62B81E4B4319}"/>
              </a:ext>
            </a:extLst>
          </p:cNvPr>
          <p:cNvSpPr/>
          <p:nvPr/>
        </p:nvSpPr>
        <p:spPr>
          <a:xfrm>
            <a:off x="257175" y="2603756"/>
            <a:ext cx="797204" cy="216493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CB5128A-A5D1-4D9B-9E81-5BE53168E838}"/>
              </a:ext>
            </a:extLst>
          </p:cNvPr>
          <p:cNvSpPr/>
          <p:nvPr/>
        </p:nvSpPr>
        <p:spPr>
          <a:xfrm>
            <a:off x="5219828" y="1393954"/>
            <a:ext cx="324585" cy="152400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09B3433D-8B62-4215-BD8D-6F916B1F2F8E}"/>
              </a:ext>
            </a:extLst>
          </p:cNvPr>
          <p:cNvSpPr/>
          <p:nvPr/>
        </p:nvSpPr>
        <p:spPr>
          <a:xfrm>
            <a:off x="900816" y="2571750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64D7313E-9E99-4F64-9785-737DB8076640}"/>
              </a:ext>
            </a:extLst>
          </p:cNvPr>
          <p:cNvSpPr/>
          <p:nvPr/>
        </p:nvSpPr>
        <p:spPr>
          <a:xfrm>
            <a:off x="4930907" y="1218653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AB2A7D93-1F6D-4B7F-8282-F095FC8727C1}"/>
              </a:ext>
            </a:extLst>
          </p:cNvPr>
          <p:cNvSpPr/>
          <p:nvPr/>
        </p:nvSpPr>
        <p:spPr>
          <a:xfrm>
            <a:off x="3902928" y="1462385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3</a:t>
            </a:r>
            <a:endParaRPr lang="ko-KR" altLang="en-US" sz="200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1D7B61C0-FE35-42AB-A28C-ED5F034FEB9B}"/>
              </a:ext>
            </a:extLst>
          </p:cNvPr>
          <p:cNvSpPr/>
          <p:nvPr/>
        </p:nvSpPr>
        <p:spPr>
          <a:xfrm>
            <a:off x="5311140" y="2669997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4</a:t>
            </a:r>
            <a:endParaRPr lang="ko-KR" altLang="en-US" sz="200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4D73056-C3CA-4C4E-BBE9-6F6310EDB6B7}"/>
              </a:ext>
            </a:extLst>
          </p:cNvPr>
          <p:cNvSpPr/>
          <p:nvPr/>
        </p:nvSpPr>
        <p:spPr>
          <a:xfrm>
            <a:off x="4232960" y="3094072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5</a:t>
            </a:r>
            <a:endParaRPr lang="ko-KR" alt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204498-D878-4E92-8E34-46FA2765DC80}"/>
              </a:ext>
            </a:extLst>
          </p:cNvPr>
          <p:cNvSpPr txBox="1"/>
          <p:nvPr/>
        </p:nvSpPr>
        <p:spPr>
          <a:xfrm>
            <a:off x="6259083" y="1166813"/>
            <a:ext cx="2634327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‘Member info’.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magnifier icon on the upper right side.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Search with condition.</a:t>
            </a:r>
            <a:endParaRPr lang="ko-KR" alt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050" dirty="0" err="1"/>
              <a:t>Memver</a:t>
            </a:r>
            <a:r>
              <a:rPr lang="ko-KR" altLang="en-US" sz="1050" dirty="0"/>
              <a:t> </a:t>
            </a:r>
            <a:r>
              <a:rPr lang="en-US" altLang="ko-KR" sz="1050" dirty="0"/>
              <a:t>name</a:t>
            </a:r>
            <a:endParaRPr lang="ko-KR" alt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050" dirty="0"/>
              <a:t>Tittle/Position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050" dirty="0"/>
              <a:t>Telephone No.</a:t>
            </a:r>
            <a:endParaRPr lang="ko-KR" alt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050" dirty="0"/>
              <a:t>Cell</a:t>
            </a:r>
            <a:r>
              <a:rPr lang="ko-KR" altLang="en-US" sz="1050" dirty="0"/>
              <a:t> </a:t>
            </a:r>
            <a:r>
              <a:rPr lang="en-US" altLang="ko-KR" sz="1050" dirty="0"/>
              <a:t>phone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342900" indent="-342900">
              <a:buFont typeface="+mj-ea"/>
              <a:buAutoNum type="circleNumDbPlain" startAt="4"/>
            </a:pPr>
            <a:r>
              <a:rPr lang="en-US" altLang="ko-KR" sz="1050" dirty="0"/>
              <a:t>Click</a:t>
            </a:r>
            <a:r>
              <a:rPr lang="en-US" altLang="ko-KR" sz="1050" b="1" dirty="0"/>
              <a:t> [Search] </a:t>
            </a:r>
            <a:r>
              <a:rPr lang="en-US" altLang="ko-KR" sz="1050" dirty="0"/>
              <a:t>button</a:t>
            </a:r>
          </a:p>
          <a:p>
            <a:pPr marL="342900" indent="-342900">
              <a:buFont typeface="+mj-ea"/>
              <a:buAutoNum type="circleNumDbPlain" startAt="4"/>
            </a:pPr>
            <a:endParaRPr lang="en-US" altLang="ko-KR" sz="1050" dirty="0"/>
          </a:p>
          <a:p>
            <a:pPr marL="342900" indent="-342900">
              <a:buFont typeface="+mj-ea"/>
              <a:buAutoNum type="circleNumDbPlain" startAt="4"/>
            </a:pPr>
            <a:r>
              <a:rPr lang="en-US" altLang="ko-KR" sz="1050" dirty="0"/>
              <a:t>Click </a:t>
            </a:r>
            <a:r>
              <a:rPr lang="en-US" altLang="ko-KR" sz="1050" b="1" dirty="0"/>
              <a:t>[Return]</a:t>
            </a:r>
            <a:r>
              <a:rPr lang="en-US" altLang="ko-KR" sz="1050" dirty="0"/>
              <a:t> button if you want to choose condition again.</a:t>
            </a:r>
          </a:p>
        </p:txBody>
      </p:sp>
    </p:spTree>
    <p:extLst>
      <p:ext uri="{BB962C8B-B14F-4D97-AF65-F5344CB8AC3E}">
        <p14:creationId xmlns:p14="http://schemas.microsoft.com/office/powerpoint/2010/main" val="682480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3595664" cy="369332"/>
          </a:xfrm>
        </p:spPr>
        <p:txBody>
          <a:bodyPr/>
          <a:lstStyle/>
          <a:p>
            <a:r>
              <a:rPr lang="en-US" altLang="ko-KR" dirty="0"/>
              <a:t>Member info &amp; Shared Contacts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Shared Contacts(Adding a new group)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62641C0-FD4D-4868-9623-449AA59C9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25" y="1167764"/>
            <a:ext cx="5494165" cy="269557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EEA08C0-5487-44CB-8AE1-AB22DFA4FE7F}"/>
              </a:ext>
            </a:extLst>
          </p:cNvPr>
          <p:cNvSpPr/>
          <p:nvPr/>
        </p:nvSpPr>
        <p:spPr>
          <a:xfrm>
            <a:off x="2051050" y="1393357"/>
            <a:ext cx="364490" cy="216493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0B78CAF-06E4-41BA-A707-46E5A1C79770}"/>
              </a:ext>
            </a:extLst>
          </p:cNvPr>
          <p:cNvSpPr/>
          <p:nvPr/>
        </p:nvSpPr>
        <p:spPr>
          <a:xfrm>
            <a:off x="1318260" y="2169127"/>
            <a:ext cx="899340" cy="216493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902A9C2-0C32-4830-831E-57281BF17171}"/>
              </a:ext>
            </a:extLst>
          </p:cNvPr>
          <p:cNvSpPr/>
          <p:nvPr/>
        </p:nvSpPr>
        <p:spPr>
          <a:xfrm>
            <a:off x="348372" y="2786636"/>
            <a:ext cx="802912" cy="216493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b="1">
              <a:solidFill>
                <a:prstClr val="white"/>
              </a:solidFill>
              <a:latin typeface="+mj-lt"/>
              <a:ea typeface="Noto Sans CJK KR Bold" panose="020B080000000000000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79DF53DB-3EDA-48EF-A7FB-D3D4473FA2EC}"/>
              </a:ext>
            </a:extLst>
          </p:cNvPr>
          <p:cNvSpPr/>
          <p:nvPr/>
        </p:nvSpPr>
        <p:spPr>
          <a:xfrm>
            <a:off x="1760338" y="142124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2</a:t>
            </a:r>
            <a:endParaRPr lang="ko-KR" altLang="en-US" sz="200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3425B0E8-CCEF-4D39-98F4-BC8994F5E56D}"/>
              </a:ext>
            </a:extLst>
          </p:cNvPr>
          <p:cNvSpPr/>
          <p:nvPr/>
        </p:nvSpPr>
        <p:spPr>
          <a:xfrm>
            <a:off x="2116380" y="2351753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/>
              <a:t>3</a:t>
            </a:r>
            <a:endParaRPr lang="ko-KR" altLang="en-US" sz="2000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1D34D7F-8FDF-4F28-8144-6A945A0188B8}"/>
              </a:ext>
            </a:extLst>
          </p:cNvPr>
          <p:cNvSpPr/>
          <p:nvPr/>
        </p:nvSpPr>
        <p:spPr>
          <a:xfrm>
            <a:off x="1071335" y="2757881"/>
            <a:ext cx="299160" cy="3005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ea typeface="맑은 고딕"/>
              </a:rPr>
              <a:t>1</a:t>
            </a:r>
            <a:endParaRPr lang="ko-KR" alt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7BB24-0FBC-4A3D-8429-5AEB0D1E5CFE}"/>
              </a:ext>
            </a:extLst>
          </p:cNvPr>
          <p:cNvSpPr txBox="1"/>
          <p:nvPr/>
        </p:nvSpPr>
        <p:spPr>
          <a:xfrm>
            <a:off x="6263446" y="1094496"/>
            <a:ext cx="263483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</a:t>
            </a:r>
            <a:r>
              <a:rPr lang="en-US" altLang="ko-KR" sz="1050" b="1" dirty="0"/>
              <a:t>‘Shared Contacts’</a:t>
            </a:r>
            <a:r>
              <a:rPr lang="en-US" altLang="ko-KR" sz="1050" dirty="0"/>
              <a:t> menu.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</a:t>
            </a:r>
            <a:r>
              <a:rPr lang="en-US" altLang="ko-KR" sz="1050" b="1" dirty="0"/>
              <a:t>[+]</a:t>
            </a:r>
            <a:r>
              <a:rPr lang="en-US" altLang="ko-KR" sz="1050" dirty="0"/>
              <a:t> button on upper left side.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Type group name. Click [</a:t>
            </a:r>
            <a:r>
              <a:rPr lang="en-US" altLang="ko-KR" sz="1050" b="1" dirty="0"/>
              <a:t>v]</a:t>
            </a:r>
            <a:r>
              <a:rPr lang="en-US" altLang="ko-KR" sz="1050" dirty="0"/>
              <a:t> button.</a:t>
            </a:r>
          </a:p>
        </p:txBody>
      </p:sp>
    </p:spTree>
    <p:extLst>
      <p:ext uri="{BB962C8B-B14F-4D97-AF65-F5344CB8AC3E}">
        <p14:creationId xmlns:p14="http://schemas.microsoft.com/office/powerpoint/2010/main" val="590349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3595664" cy="369332"/>
          </a:xfrm>
        </p:spPr>
        <p:txBody>
          <a:bodyPr/>
          <a:lstStyle/>
          <a:p>
            <a:r>
              <a:rPr lang="en-US" altLang="ko-KR" dirty="0"/>
              <a:t>Member info &amp; Shared Contacts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Shared Contacts(Adding contacts directly)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55932-F5C1-4388-9CEB-B323928E65A4}"/>
              </a:ext>
            </a:extLst>
          </p:cNvPr>
          <p:cNvSpPr txBox="1"/>
          <p:nvPr/>
        </p:nvSpPr>
        <p:spPr>
          <a:xfrm>
            <a:off x="6202680" y="1166813"/>
            <a:ext cx="26907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050" b="1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Go to </a:t>
            </a:r>
            <a:r>
              <a:rPr lang="en-US" altLang="ko-KR" sz="1050" b="1" dirty="0"/>
              <a:t>‘Shared Contacts’</a:t>
            </a:r>
            <a:r>
              <a:rPr lang="en-US" altLang="ko-KR" sz="1050" dirty="0"/>
              <a:t> menu.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ko-KR" altLang="en-US" sz="1050" dirty="0"/>
              <a:t> </a:t>
            </a:r>
            <a:r>
              <a:rPr lang="en-US" altLang="ko-KR" sz="1050" dirty="0"/>
              <a:t>Click </a:t>
            </a:r>
            <a:r>
              <a:rPr lang="en-US" altLang="ko-KR" sz="1050" b="1" dirty="0"/>
              <a:t>‘+Add contact(s) ▼’   </a:t>
            </a:r>
            <a:r>
              <a:rPr lang="en-US" altLang="ko-KR" sz="1050" dirty="0"/>
              <a:t>button.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</a:t>
            </a:r>
            <a:r>
              <a:rPr lang="en-US" altLang="ko-KR" sz="1050" b="1" dirty="0"/>
              <a:t>‘Add contacts’</a:t>
            </a:r>
            <a:r>
              <a:rPr lang="en-US" altLang="ko-KR" sz="1050" dirty="0"/>
              <a:t> button. 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342900" indent="-342900">
              <a:buFont typeface="+mj-ea"/>
              <a:buAutoNum type="circleNumDbPlain" startAt="4"/>
            </a:pPr>
            <a:r>
              <a:rPr lang="en-US" altLang="ko-KR" sz="1050" dirty="0"/>
              <a:t>Fill in blanks.   ‘Name’ is essential. </a:t>
            </a:r>
          </a:p>
          <a:p>
            <a:pPr marL="342900" indent="-342900">
              <a:buFont typeface="+mj-ea"/>
              <a:buAutoNum type="circleNumDbPlain" startAt="4"/>
            </a:pPr>
            <a:endParaRPr lang="en-US" altLang="ko-KR" sz="1050" dirty="0"/>
          </a:p>
          <a:p>
            <a:pPr marL="342900" indent="-342900">
              <a:buFont typeface="+mj-ea"/>
              <a:buAutoNum type="circleNumDbPlain" startAt="4"/>
            </a:pPr>
            <a:r>
              <a:rPr lang="en-US" altLang="ko-KR" sz="1050" dirty="0"/>
              <a:t>Click  </a:t>
            </a:r>
            <a:r>
              <a:rPr lang="en-US" altLang="ko-KR" sz="1050" b="1" dirty="0"/>
              <a:t>[add]</a:t>
            </a:r>
            <a:r>
              <a:rPr lang="en-US" altLang="ko-KR" sz="1050" dirty="0"/>
              <a:t>  button.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1528C0-91B7-4FF7-BFA5-B607EE7C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0" y="1492250"/>
            <a:ext cx="5641745" cy="22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37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D288F-B4FB-44D4-B6F0-15B4EDC0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36192"/>
            <a:ext cx="7921625" cy="531018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solidFill>
                  <a:schemeClr val="tx1"/>
                </a:solidFill>
              </a:rPr>
              <a:t>Thank You!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71CCC1-4A38-4A40-8C1C-929F09C4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331" y="1166813"/>
            <a:ext cx="4321174" cy="3036889"/>
          </a:xfrm>
        </p:spPr>
        <p:txBody>
          <a:bodyPr/>
          <a:lstStyle/>
          <a:p>
            <a:pPr marL="0" indent="0" algn="just">
              <a:buNone/>
            </a:pPr>
            <a:endParaRPr lang="en-US" altLang="ko-KR" sz="1400">
              <a:solidFill>
                <a:srgbClr val="1574F6"/>
              </a:solidFill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pPr marL="0" indent="0" algn="just">
              <a:buNone/>
            </a:pPr>
            <a:r>
              <a:rPr lang="en-US" altLang="ko-KR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(+82) 1522-8752</a:t>
            </a:r>
          </a:p>
          <a:p>
            <a:pPr marL="0" indent="0" algn="just">
              <a:buNone/>
            </a:pPr>
            <a:r>
              <a:rPr lang="en-US" altLang="ko-KR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support@docswave.com</a:t>
            </a:r>
            <a:r>
              <a:rPr lang="en-US" altLang="ko-KR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</a:t>
            </a:r>
            <a:endParaRPr lang="ko-KR" altLang="en-US">
              <a:solidFill>
                <a:srgbClr val="1574F6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pic>
        <p:nvPicPr>
          <p:cNvPr id="8198" name="Picture 6" descr=";Docswave Guide">
            <a:extLst>
              <a:ext uri="{FF2B5EF4-FFF2-40B4-BE49-F238E27FC236}">
                <a16:creationId xmlns:a16="http://schemas.microsoft.com/office/drawing/2014/main" id="{35348731-AB61-4C2A-AA62-43285CDB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49" y="2166019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BD84EED4-A030-492E-B949-A1E509A5CEE0}"/>
              </a:ext>
            </a:extLst>
          </p:cNvPr>
          <p:cNvSpPr txBox="1"/>
          <p:nvPr/>
        </p:nvSpPr>
        <p:spPr>
          <a:xfrm>
            <a:off x="4794967" y="2284665"/>
            <a:ext cx="20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;</a:t>
            </a:r>
            <a:r>
              <a:rPr lang="en-US" altLang="ko-KR" sz="1400" dirty="0" err="1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Docswave</a:t>
            </a:r>
            <a:r>
              <a:rPr lang="en-US" altLang="ko-KR" sz="14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 Guide</a:t>
            </a:r>
            <a:endParaRPr lang="ko-KR" altLang="en-US" sz="1400" dirty="0">
              <a:solidFill>
                <a:srgbClr val="1574F6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248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593082" cy="369332"/>
          </a:xfrm>
        </p:spPr>
        <p:txBody>
          <a:bodyPr/>
          <a:lstStyle/>
          <a:p>
            <a:r>
              <a:rPr lang="en-US" altLang="ko-KR" dirty="0"/>
              <a:t>Starting ;</a:t>
            </a:r>
            <a:r>
              <a:rPr lang="en-US" altLang="ko-KR" dirty="0" err="1"/>
              <a:t>Docswave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7970" indent="-267970"/>
            <a:r>
              <a:rPr lang="en-US" altLang="ko-KR" dirty="0"/>
              <a:t>Sign in with Google</a:t>
            </a:r>
            <a:r>
              <a:rPr lang="ko-KR" altLang="en-US" dirty="0"/>
              <a:t>  </a:t>
            </a:r>
            <a:endParaRPr lang="ko-K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EAD935-05C6-4859-97FC-DDE9F615E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66813"/>
            <a:ext cx="3997005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1C883E-0757-412E-B805-BA814D7C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44" y="1724364"/>
            <a:ext cx="2457441" cy="30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78FB1-AD11-4662-A6E6-548BFC27708D}"/>
              </a:ext>
            </a:extLst>
          </p:cNvPr>
          <p:cNvSpPr txBox="1"/>
          <p:nvPr/>
        </p:nvSpPr>
        <p:spPr>
          <a:xfrm>
            <a:off x="6198977" y="1171094"/>
            <a:ext cx="2694198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 Visit ;</a:t>
            </a:r>
            <a:r>
              <a:rPr lang="en-US" altLang="ko-KR" sz="1050" dirty="0">
                <a:hlinkClick r:id="rId4"/>
              </a:rPr>
              <a:t>Docswave Homepage.</a:t>
            </a: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</a:t>
            </a:r>
            <a:r>
              <a:rPr lang="en-US" altLang="ko-KR" sz="1050" b="1" dirty="0">
                <a:latin typeface="+mn-ea"/>
              </a:rPr>
              <a:t> [Sign in with Google] </a:t>
            </a:r>
            <a:r>
              <a:rPr lang="en-US" altLang="ko-KR" sz="1050" dirty="0">
                <a:latin typeface="+mn-ea"/>
              </a:rPr>
              <a:t>Button..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Log-in with Google account.</a:t>
            </a:r>
            <a:endParaRPr lang="ko-KR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055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593082" cy="369332"/>
          </a:xfrm>
        </p:spPr>
        <p:txBody>
          <a:bodyPr/>
          <a:lstStyle/>
          <a:p>
            <a:r>
              <a:rPr lang="en-US" altLang="ko-KR" dirty="0"/>
              <a:t>Starting ;</a:t>
            </a:r>
            <a:r>
              <a:rPr lang="en-US" altLang="ko-KR" dirty="0" err="1"/>
              <a:t>Docswave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/>
              <a:t>Dashboard</a:t>
            </a:r>
            <a:endParaRPr lang="ko-KR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B70BBB-0A39-4F46-A7A2-3E821CE2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6" y="1205847"/>
            <a:ext cx="5261863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8030D-2C58-4DF7-B2C9-12E1CFCF38CD}"/>
              </a:ext>
            </a:extLst>
          </p:cNvPr>
          <p:cNvSpPr txBox="1"/>
          <p:nvPr/>
        </p:nvSpPr>
        <p:spPr>
          <a:xfrm>
            <a:off x="6199212" y="1172500"/>
            <a:ext cx="269419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latin typeface="+mn-ea"/>
              </a:rPr>
              <a:t>This is the main screen when you log-in ;</a:t>
            </a:r>
            <a:r>
              <a:rPr lang="en-US" altLang="ko-KR" sz="1050" dirty="0" err="1">
                <a:latin typeface="+mn-ea"/>
              </a:rPr>
              <a:t>Docswave</a:t>
            </a:r>
            <a:r>
              <a:rPr lang="en-US" altLang="ko-KR" sz="1050" dirty="0">
                <a:latin typeface="+mn-ea"/>
              </a:rPr>
              <a:t>.</a:t>
            </a:r>
          </a:p>
          <a:p>
            <a:endParaRPr lang="en-US" altLang="ko-KR" sz="1050" dirty="0"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>
                <a:latin typeface="+mn-ea"/>
              </a:rPr>
              <a:t>‘You can check ‘Documents in workflow’, ‘Notifications’, and ‘Recent documents’, etc.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altLang="ko-KR" sz="1050" dirty="0"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>
                <a:latin typeface="+mn-ea"/>
              </a:rPr>
              <a:t>‘Vacation list’ and ‘Weekly schedule linked with calendar’ is provided in Premium service.</a:t>
            </a:r>
            <a:endParaRPr lang="ko-KR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774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593082" cy="369332"/>
          </a:xfrm>
        </p:spPr>
        <p:txBody>
          <a:bodyPr/>
          <a:lstStyle/>
          <a:p>
            <a:r>
              <a:rPr lang="en-US" altLang="ko-KR" dirty="0"/>
              <a:t>Starting ;</a:t>
            </a:r>
            <a:r>
              <a:rPr lang="en-US" altLang="ko-KR" dirty="0" err="1"/>
              <a:t>Docswave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Settings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CA2318D-9181-45C1-847B-6109E2AB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0" y="1094496"/>
            <a:ext cx="3913141" cy="203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6240C4A-2368-4143-9E5E-54F9AA427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0" y="3086991"/>
            <a:ext cx="4622100" cy="141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22223B-D1AA-4A7A-BBDD-88280F2B683F}"/>
              </a:ext>
            </a:extLst>
          </p:cNvPr>
          <p:cNvSpPr txBox="1"/>
          <p:nvPr/>
        </p:nvSpPr>
        <p:spPr>
          <a:xfrm>
            <a:off x="6198977" y="1172809"/>
            <a:ext cx="2694198" cy="900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 Click </a:t>
            </a:r>
            <a:r>
              <a:rPr lang="en-US" altLang="ko-KR" sz="1050" b="1" dirty="0"/>
              <a:t>your name</a:t>
            </a:r>
            <a:r>
              <a:rPr lang="en-US" altLang="ko-KR" sz="1050" dirty="0"/>
              <a:t> in the upper-right corner of the main screen.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‘</a:t>
            </a:r>
            <a:r>
              <a:rPr lang="en-US" altLang="ko-KR" sz="1050" b="1" dirty="0">
                <a:latin typeface="+mn-ea"/>
              </a:rPr>
              <a:t>Setting</a:t>
            </a:r>
            <a:r>
              <a:rPr lang="en-US" altLang="ko-KR" sz="1050" dirty="0">
                <a:latin typeface="+mn-ea"/>
              </a:rPr>
              <a:t>’, </a:t>
            </a:r>
            <a:br>
              <a:rPr lang="en-US" altLang="ko-KR" sz="1050" dirty="0">
                <a:latin typeface="+mn-ea"/>
              </a:rPr>
            </a:br>
            <a:r>
              <a:rPr lang="en-US" altLang="ko-KR" sz="1050" dirty="0">
                <a:latin typeface="+mn-ea"/>
              </a:rPr>
              <a:t>and it moves to personal settings.</a:t>
            </a:r>
            <a:endParaRPr lang="ko-KR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958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593082" cy="369332"/>
          </a:xfrm>
        </p:spPr>
        <p:txBody>
          <a:bodyPr/>
          <a:lstStyle/>
          <a:p>
            <a:r>
              <a:rPr lang="en-US" altLang="ko-KR" dirty="0"/>
              <a:t>Starting ;</a:t>
            </a:r>
            <a:r>
              <a:rPr lang="en-US" altLang="ko-KR" dirty="0" err="1"/>
              <a:t>Docswave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Process Setting</a:t>
            </a:r>
            <a:endParaRPr lang="ko-KR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E41DFD-4EC9-48D0-92BF-602120C35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5" y="1094496"/>
            <a:ext cx="3391419" cy="3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3A98D-83DB-4A6A-805C-BA696265DFB0}"/>
              </a:ext>
            </a:extLst>
          </p:cNvPr>
          <p:cNvSpPr txBox="1"/>
          <p:nvPr/>
        </p:nvSpPr>
        <p:spPr>
          <a:xfrm>
            <a:off x="6198977" y="1173793"/>
            <a:ext cx="2694198" cy="1546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altLang="ko-KR" sz="1050" dirty="0"/>
              <a:t>Click ‘</a:t>
            </a:r>
            <a:r>
              <a:rPr lang="en-US" altLang="ko-KR" sz="1050" b="1" dirty="0"/>
              <a:t>process</a:t>
            </a:r>
            <a:r>
              <a:rPr lang="en-US" altLang="ko-KR" sz="1050" dirty="0"/>
              <a:t>’ tab.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/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‘</a:t>
            </a:r>
            <a:r>
              <a:rPr lang="en-US" altLang="ko-KR" sz="1050" b="1" dirty="0">
                <a:latin typeface="+mn-ea"/>
              </a:rPr>
              <a:t>Add process</a:t>
            </a:r>
            <a:r>
              <a:rPr lang="en-US" altLang="ko-KR" sz="1050" dirty="0">
                <a:latin typeface="+mn-ea"/>
              </a:rPr>
              <a:t>’ button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Type ‘</a:t>
            </a:r>
            <a:r>
              <a:rPr lang="en-US" altLang="ko-KR" sz="1050" b="1" dirty="0">
                <a:latin typeface="+mn-ea"/>
              </a:rPr>
              <a:t>Name of My Process</a:t>
            </a:r>
            <a:r>
              <a:rPr lang="en-US" altLang="ko-KR" sz="1050" dirty="0">
                <a:latin typeface="+mn-ea"/>
              </a:rPr>
              <a:t>’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Set your processes</a:t>
            </a:r>
          </a:p>
          <a:p>
            <a:pPr marL="228600" indent="-228600">
              <a:buFont typeface="+mj-ea"/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Font typeface="+mj-ea"/>
              <a:buAutoNum type="circleNumDbPlain"/>
            </a:pPr>
            <a:r>
              <a:rPr lang="en-US" altLang="ko-KR" sz="1050" dirty="0">
                <a:latin typeface="+mn-ea"/>
              </a:rPr>
              <a:t>Click ‘</a:t>
            </a:r>
            <a:r>
              <a:rPr lang="en-US" altLang="ko-KR" sz="1050" b="1" dirty="0">
                <a:latin typeface="+mn-ea"/>
              </a:rPr>
              <a:t>Confirm</a:t>
            </a:r>
            <a:r>
              <a:rPr lang="en-US" altLang="ko-KR" sz="1050" dirty="0">
                <a:latin typeface="+mn-ea"/>
              </a:rPr>
              <a:t>’ button.</a:t>
            </a:r>
            <a:endParaRPr lang="ko-KR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76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E32B2-DE7F-4AB4-871B-F2938FF9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0" y="167613"/>
            <a:ext cx="2735749" cy="369332"/>
          </a:xfrm>
        </p:spPr>
        <p:txBody>
          <a:bodyPr/>
          <a:lstStyle/>
          <a:p>
            <a:r>
              <a:rPr lang="en-US" altLang="ko-KR" dirty="0"/>
              <a:t>; Starting ;</a:t>
            </a:r>
            <a:r>
              <a:rPr lang="en-US" altLang="ko-KR" dirty="0" err="1"/>
              <a:t>Docswave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752DB2-ED9E-47BC-B2AA-213089972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175" y="780564"/>
            <a:ext cx="8641104" cy="313932"/>
          </a:xfrm>
        </p:spPr>
        <p:txBody>
          <a:bodyPr/>
          <a:lstStyle/>
          <a:p>
            <a:r>
              <a:rPr lang="en-US" altLang="ko-KR" dirty="0"/>
              <a:t>Document label usage instruction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0A1B08-94C1-4183-97A0-009229D6E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7" y="1166813"/>
            <a:ext cx="4480256" cy="33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A067E-DA1E-46F3-BBA3-74F711523F6D}"/>
              </a:ext>
            </a:extLst>
          </p:cNvPr>
          <p:cNvSpPr txBox="1"/>
          <p:nvPr/>
        </p:nvSpPr>
        <p:spPr>
          <a:xfrm>
            <a:off x="6204081" y="1166813"/>
            <a:ext cx="2694198" cy="28392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1050" dirty="0"/>
              <a:t>You can add labels, designate them to documents, and sort out documents with labels.</a:t>
            </a: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 sz="1050" dirty="0"/>
          </a:p>
          <a:p>
            <a:pPr marL="171450" indent="-171450">
              <a:buFont typeface="Wingdings,Sans-Serif" panose="05000000000000000000" pitchFamily="2" charset="2"/>
              <a:buChar char="§"/>
            </a:pPr>
            <a:r>
              <a:rPr lang="en-US" altLang="ko-KR" sz="1050" dirty="0">
                <a:ea typeface="+mn-lt"/>
                <a:cs typeface="+mn-lt"/>
              </a:rPr>
              <a:t>Labels are displayed in personal document box only.</a:t>
            </a:r>
            <a:endParaRPr lang="en-US" sz="1050" dirty="0">
              <a:ea typeface="+mn-lt"/>
              <a:cs typeface="+mn-lt"/>
            </a:endParaRPr>
          </a:p>
          <a:p>
            <a:pPr marL="171450" indent="-171450">
              <a:buFont typeface="Wingdings,Sans-Serif" panose="05000000000000000000" pitchFamily="2" charset="2"/>
              <a:buChar char="§"/>
            </a:pPr>
            <a:r>
              <a:rPr lang="en-US" altLang="ko-KR" sz="1050" dirty="0">
                <a:ea typeface="+mn-lt"/>
                <a:cs typeface="+mn-lt"/>
              </a:rPr>
              <a:t>Admins can't designate common document labels.</a:t>
            </a:r>
            <a:endParaRPr lang="en-US" sz="1050" dirty="0">
              <a:ea typeface="+mn-lt"/>
              <a:cs typeface="+mn-lt"/>
            </a:endParaRPr>
          </a:p>
          <a:p>
            <a:pPr marL="228600" indent="-228600">
              <a:buFont typeface="Noto Sans CJK KR Regular"/>
              <a:buAutoNum type="circleNumDbPlain"/>
            </a:pPr>
            <a:endParaRPr lang="en-US" altLang="ko-KR" sz="1050" dirty="0">
              <a:ea typeface="+mn-lt"/>
              <a:cs typeface="+mn-lt"/>
            </a:endParaRPr>
          </a:p>
          <a:p>
            <a:pPr marL="228600" indent="-228600">
              <a:buAutoNum type="circleNumDbPlain"/>
            </a:pPr>
            <a:r>
              <a:rPr lang="en-US" altLang="ko-KR" sz="1050" dirty="0"/>
              <a:t>Click 'Label' tab.</a:t>
            </a:r>
          </a:p>
          <a:p>
            <a:pPr marL="228600" indent="-228600"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AutoNum type="circleNumDbPlain"/>
            </a:pPr>
            <a:r>
              <a:rPr lang="en-US" altLang="ko-KR" sz="1050" dirty="0">
                <a:latin typeface="+mn-ea"/>
              </a:rPr>
              <a:t>Click 'Add a label' button</a:t>
            </a:r>
          </a:p>
          <a:p>
            <a:pPr marL="228600" indent="-228600"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AutoNum type="circleNumDbPlain"/>
            </a:pPr>
            <a:r>
              <a:rPr lang="en-US" altLang="ko-KR" sz="1050" dirty="0">
                <a:latin typeface="+mn-ea"/>
              </a:rPr>
              <a:t>Decide label name, color, and parent label.</a:t>
            </a:r>
          </a:p>
          <a:p>
            <a:pPr marL="228600" indent="-228600">
              <a:buAutoNum type="circleNumDbPlain"/>
            </a:pPr>
            <a:endParaRPr lang="en-US" altLang="ko-KR" sz="1050" dirty="0">
              <a:latin typeface="+mn-ea"/>
            </a:endParaRPr>
          </a:p>
          <a:p>
            <a:pPr marL="228600" indent="-228600">
              <a:buAutoNum type="circleNumDbPlain"/>
            </a:pPr>
            <a:r>
              <a:rPr lang="en-US" altLang="ko-KR" sz="1050" dirty="0">
                <a:latin typeface="+mn-ea"/>
              </a:rPr>
              <a:t>Click 'Confirm' button.</a:t>
            </a:r>
          </a:p>
        </p:txBody>
      </p:sp>
    </p:spTree>
    <p:extLst>
      <p:ext uri="{BB962C8B-B14F-4D97-AF65-F5344CB8AC3E}">
        <p14:creationId xmlns:p14="http://schemas.microsoft.com/office/powerpoint/2010/main" val="249888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09F657-8D6A-40C5-847C-3BF03314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6" y="1462087"/>
            <a:ext cx="5593383" cy="110966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Setting my HR information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Checking my Vacation history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Checking my spending documents </a:t>
            </a:r>
          </a:p>
          <a:p>
            <a:pPr marL="342900" indent="-342900">
              <a:buFont typeface="+mj-lt"/>
              <a:buAutoNum type="arabicParenR"/>
            </a:pPr>
            <a:r>
              <a:rPr lang="en-US" altLang="ko-KR" sz="1400" dirty="0"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Checking my purchase information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3BC175-A39F-440A-AAF2-E29043DC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5" y="765175"/>
            <a:ext cx="3432055" cy="2667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BEC95-5D1D-44C7-92F6-E5D636062515}"/>
              </a:ext>
            </a:extLst>
          </p:cNvPr>
          <p:cNvSpPr txBox="1"/>
          <p:nvPr/>
        </p:nvSpPr>
        <p:spPr>
          <a:xfrm>
            <a:off x="4562474" y="935038"/>
            <a:ext cx="4416365" cy="521862"/>
          </a:xfrm>
          <a:prstGeom prst="rect">
            <a:avLst/>
          </a:prstGeom>
          <a:noFill/>
        </p:spPr>
        <p:txBody>
          <a:bodyPr wrap="square" lIns="108003" tIns="54001" rIns="108003" bIns="5400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574F6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2. My Info</a:t>
            </a:r>
          </a:p>
        </p:txBody>
      </p:sp>
    </p:spTree>
    <p:extLst>
      <p:ext uri="{BB962C8B-B14F-4D97-AF65-F5344CB8AC3E}">
        <p14:creationId xmlns:p14="http://schemas.microsoft.com/office/powerpoint/2010/main" val="2205166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 Sans CJK KR Regular">
      <a:majorFont>
        <a:latin typeface="Noto Sans CJK KR Regular"/>
        <a:ea typeface="Noto Sans CJK KR Regular"/>
        <a:cs typeface=""/>
      </a:majorFont>
      <a:minorFont>
        <a:latin typeface="Noto Sans CJK KR Regular"/>
        <a:ea typeface="Noto Sans CJK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646E"/>
        </a:solidFill>
        <a:ln>
          <a:noFill/>
        </a:ln>
      </a:spPr>
      <a:bodyPr wrap="none" anchor="ctr"/>
      <a:lstStyle>
        <a:defPPr algn="ctr" fontAlgn="auto">
          <a:spcBef>
            <a:spcPts val="0"/>
          </a:spcBef>
          <a:spcAft>
            <a:spcPts val="0"/>
          </a:spcAft>
          <a:defRPr sz="1200" b="1">
            <a:solidFill>
              <a:prstClr val="white"/>
            </a:solidFill>
            <a:latin typeface="+mj-lt"/>
            <a:ea typeface="Noto Sans CJK KR Bold" panose="020B080000000000000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C9AF7CB9F5AEF84A8EA30F1B0EEC638C" ma:contentTypeVersion="12" ma:contentTypeDescription="새 문서를 만듭니다." ma:contentTypeScope="" ma:versionID="352c51de79df49d14bbe7df496569d41">
  <xsd:schema xmlns:xsd="http://www.w3.org/2001/XMLSchema" xmlns:xs="http://www.w3.org/2001/XMLSchema" xmlns:p="http://schemas.microsoft.com/office/2006/metadata/properties" xmlns:ns2="8341be07-3706-4a89-b7be-94ed4a9c79ef" xmlns:ns3="289cfbef-a6f6-4259-8993-e8ac2c3cb88a" targetNamespace="http://schemas.microsoft.com/office/2006/metadata/properties" ma:root="true" ma:fieldsID="a7f3c66ecaddd436f3557526ff2b5031" ns2:_="" ns3:_="">
    <xsd:import namespace="8341be07-3706-4a89-b7be-94ed4a9c79ef"/>
    <xsd:import namespace="289cfbef-a6f6-4259-8993-e8ac2c3cb8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1be07-3706-4a89-b7be-94ed4a9c7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cfbef-a6f6-4259-8993-e8ac2c3cb88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6BC23634-4F93-454F-B880-99B16263EB4C}">
  <ds:schemaRefs>
    <ds:schemaRef ds:uri="http://purl.org/dc/dcmitype/"/>
    <ds:schemaRef ds:uri="289cfbef-a6f6-4259-8993-e8ac2c3cb88a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8341be07-3706-4a89-b7be-94ed4a9c79ef"/>
  </ds:schemaRefs>
</ds:datastoreItem>
</file>

<file path=customXml/itemProps2.xml><?xml version="1.0" encoding="utf-8"?>
<ds:datastoreItem xmlns:ds="http://schemas.openxmlformats.org/officeDocument/2006/customXml" ds:itemID="{BBB37DFD-A444-44EA-A5BF-E03AB2F1B7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54E4E7-5D5E-4A13-92E9-4A1B656CA4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1be07-3706-4a89-b7be-94ed4a9c79ef"/>
    <ds:schemaRef ds:uri="289cfbef-a6f6-4259-8993-e8ac2c3cb8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0CAA7B8-E75C-4A28-AEE5-B88F5185EB9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1585</Words>
  <Application>Microsoft Office PowerPoint</Application>
  <PresentationFormat>화면 슬라이드 쇼(16:9)</PresentationFormat>
  <Paragraphs>339</Paragraphs>
  <Slides>35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3" baseType="lpstr">
      <vt:lpstr>Noto Sans CJK KR Black</vt:lpstr>
      <vt:lpstr>Noto Sans CJK KR Bold</vt:lpstr>
      <vt:lpstr>Noto Sans CJK KR Light</vt:lpstr>
      <vt:lpstr>Noto Sans CJK KR Regular</vt:lpstr>
      <vt:lpstr>Wingdings,Sans-Serif</vt:lpstr>
      <vt:lpstr>Arial</vt:lpstr>
      <vt:lpstr>Wingdings</vt:lpstr>
      <vt:lpstr>Office 테마</vt:lpstr>
      <vt:lpstr>;Docswave User Guide</vt:lpstr>
      <vt:lpstr>PowerPoint 프레젠테이션</vt:lpstr>
      <vt:lpstr>PowerPoint 프레젠테이션</vt:lpstr>
      <vt:lpstr>Starting ;Docswave</vt:lpstr>
      <vt:lpstr>Starting ;Docswave</vt:lpstr>
      <vt:lpstr>Starting ;Docswave</vt:lpstr>
      <vt:lpstr>Starting ;Docswave</vt:lpstr>
      <vt:lpstr>; Starting ;Docswave</vt:lpstr>
      <vt:lpstr>PowerPoint 프레젠테이션</vt:lpstr>
      <vt:lpstr>My Info</vt:lpstr>
      <vt:lpstr>My Info</vt:lpstr>
      <vt:lpstr>My Info</vt:lpstr>
      <vt:lpstr>My info</vt:lpstr>
      <vt:lpstr>My Info</vt:lpstr>
      <vt:lpstr>My Info</vt:lpstr>
      <vt:lpstr>My Info</vt:lpstr>
      <vt:lpstr>PowerPoint 프레젠테이션</vt:lpstr>
      <vt:lpstr>Workflow document</vt:lpstr>
      <vt:lpstr>Workflow document</vt:lpstr>
      <vt:lpstr>Workflow document</vt:lpstr>
      <vt:lpstr>Workflow document</vt:lpstr>
      <vt:lpstr>Workflow document</vt:lpstr>
      <vt:lpstr>Workflow document</vt:lpstr>
      <vt:lpstr>Workflow document</vt:lpstr>
      <vt:lpstr>PowerPoint 프레젠테이션</vt:lpstr>
      <vt:lpstr>Board</vt:lpstr>
      <vt:lpstr>PowerPoint 프레젠테이션</vt:lpstr>
      <vt:lpstr>Issue a certification</vt:lpstr>
      <vt:lpstr>Issue a certification</vt:lpstr>
      <vt:lpstr>PowerPoint 프레젠테이션</vt:lpstr>
      <vt:lpstr>Member info &amp; Shared Contacts</vt:lpstr>
      <vt:lpstr>Member info &amp; Shared Contacts</vt:lpstr>
      <vt:lpstr>Member info &amp; Shared Contacts</vt:lpstr>
      <vt:lpstr>Member info &amp; Shared Contacts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Docswave</dc:creator>
  <cp:lastModifiedBy>김 동현</cp:lastModifiedBy>
  <cp:revision>134</cp:revision>
  <dcterms:modified xsi:type="dcterms:W3CDTF">2020-09-08T06:37:05Z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0x010100C9AF7CB9F5AEF84A8EA30F1B0EEC638C</vt:lpwstr>
  </property>
</Properties>
</file>